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7"/>
  </p:notesMasterIdLst>
  <p:sldIdLst>
    <p:sldId id="296" r:id="rId2"/>
    <p:sldId id="256" r:id="rId3"/>
    <p:sldId id="258" r:id="rId4"/>
    <p:sldId id="298" r:id="rId5"/>
    <p:sldId id="259" r:id="rId6"/>
    <p:sldId id="260" r:id="rId7"/>
    <p:sldId id="261" r:id="rId8"/>
    <p:sldId id="262" r:id="rId9"/>
    <p:sldId id="263" r:id="rId10"/>
    <p:sldId id="265" r:id="rId11"/>
    <p:sldId id="299" r:id="rId12"/>
    <p:sldId id="301" r:id="rId13"/>
    <p:sldId id="264" r:id="rId14"/>
    <p:sldId id="297" r:id="rId15"/>
    <p:sldId id="275" r:id="rId16"/>
  </p:sldIdLst>
  <p:sldSz cx="9144000" cy="5143500" type="screen16x9"/>
  <p:notesSz cx="6858000" cy="9144000"/>
  <p:embeddedFontLst>
    <p:embeddedFont>
      <p:font typeface="Dela Gothic One" panose="020B0604020202020204" charset="-128"/>
      <p:regular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Nunito Light" pitchFamily="2" charset="0"/>
      <p:regular r:id="rId23"/>
      <p: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7EE231-322C-4961-8CE8-0D23ED67DC79}">
  <a:tblStyle styleId="{D27EE231-322C-4961-8CE8-0D23ED67DC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jun Rajput" userId="391cf4e498d6d617" providerId="LiveId" clId="{827870DD-4CF9-4CB5-8933-6C50D27721E9}"/>
    <pc:docChg chg="undo redo custSel addSld delSld modSld sldOrd">
      <pc:chgData name="Arjun Rajput" userId="391cf4e498d6d617" providerId="LiveId" clId="{827870DD-4CF9-4CB5-8933-6C50D27721E9}" dt="2024-06-19T21:19:10.922" v="1569" actId="1076"/>
      <pc:docMkLst>
        <pc:docMk/>
      </pc:docMkLst>
      <pc:sldChg chg="addSp delSp modSp mod">
        <pc:chgData name="Arjun Rajput" userId="391cf4e498d6d617" providerId="LiveId" clId="{827870DD-4CF9-4CB5-8933-6C50D27721E9}" dt="2024-06-19T21:07:34.770" v="1555" actId="20577"/>
        <pc:sldMkLst>
          <pc:docMk/>
          <pc:sldMk cId="0" sldId="256"/>
        </pc:sldMkLst>
        <pc:spChg chg="add del mod">
          <ac:chgData name="Arjun Rajput" userId="391cf4e498d6d617" providerId="LiveId" clId="{827870DD-4CF9-4CB5-8933-6C50D27721E9}" dt="2024-06-19T18:13:51.705" v="1" actId="478"/>
          <ac:spMkLst>
            <pc:docMk/>
            <pc:sldMk cId="0" sldId="256"/>
            <ac:spMk id="3" creationId="{01003854-E2A3-847C-97FE-CA4C7814A766}"/>
          </ac:spMkLst>
        </pc:spChg>
        <pc:spChg chg="add mod">
          <ac:chgData name="Arjun Rajput" userId="391cf4e498d6d617" providerId="LiveId" clId="{827870DD-4CF9-4CB5-8933-6C50D27721E9}" dt="2024-06-19T20:07:05.524" v="804" actId="1076"/>
          <ac:spMkLst>
            <pc:docMk/>
            <pc:sldMk cId="0" sldId="256"/>
            <ac:spMk id="4" creationId="{731BE52C-63BA-2B98-EF7D-A9B7F5D6FC40}"/>
          </ac:spMkLst>
        </pc:spChg>
        <pc:spChg chg="mod">
          <ac:chgData name="Arjun Rajput" userId="391cf4e498d6d617" providerId="LiveId" clId="{827870DD-4CF9-4CB5-8933-6C50D27721E9}" dt="2024-06-19T21:07:34.770" v="1555" actId="20577"/>
          <ac:spMkLst>
            <pc:docMk/>
            <pc:sldMk cId="0" sldId="256"/>
            <ac:spMk id="1579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3:47.670" v="0" actId="478"/>
          <ac:spMkLst>
            <pc:docMk/>
            <pc:sldMk cId="0" sldId="256"/>
            <ac:spMk id="1580" creationId="{00000000-0000-0000-0000-000000000000}"/>
          </ac:spMkLst>
        </pc:spChg>
        <pc:grpChg chg="del">
          <ac:chgData name="Arjun Rajput" userId="391cf4e498d6d617" providerId="LiveId" clId="{827870DD-4CF9-4CB5-8933-6C50D27721E9}" dt="2024-06-19T18:32:48.582" v="101" actId="478"/>
          <ac:grpSpMkLst>
            <pc:docMk/>
            <pc:sldMk cId="0" sldId="256"/>
            <ac:grpSpMk id="1587" creationId="{00000000-0000-0000-0000-000000000000}"/>
          </ac:grpSpMkLst>
        </pc:grpChg>
      </pc:sldChg>
      <pc:sldChg chg="del">
        <pc:chgData name="Arjun Rajput" userId="391cf4e498d6d617" providerId="LiveId" clId="{827870DD-4CF9-4CB5-8933-6C50D27721E9}" dt="2024-06-19T18:37:14.541" v="133" actId="47"/>
        <pc:sldMkLst>
          <pc:docMk/>
          <pc:sldMk cId="0" sldId="257"/>
        </pc:sldMkLst>
      </pc:sldChg>
      <pc:sldChg chg="addSp delSp modSp mod ord">
        <pc:chgData name="Arjun Rajput" userId="391cf4e498d6d617" providerId="LiveId" clId="{827870DD-4CF9-4CB5-8933-6C50D27721E9}" dt="2024-06-19T21:03:29.363" v="1483" actId="1076"/>
        <pc:sldMkLst>
          <pc:docMk/>
          <pc:sldMk cId="0" sldId="258"/>
        </pc:sldMkLst>
        <pc:spChg chg="add del mod">
          <ac:chgData name="Arjun Rajput" userId="391cf4e498d6d617" providerId="LiveId" clId="{827870DD-4CF9-4CB5-8933-6C50D27721E9}" dt="2024-06-19T18:15:32.666" v="47" actId="478"/>
          <ac:spMkLst>
            <pc:docMk/>
            <pc:sldMk cId="0" sldId="258"/>
            <ac:spMk id="3" creationId="{14522B3A-132C-33E7-CC53-782B60E0F25F}"/>
          </ac:spMkLst>
        </pc:spChg>
        <pc:spChg chg="add del mod">
          <ac:chgData name="Arjun Rajput" userId="391cf4e498d6d617" providerId="LiveId" clId="{827870DD-4CF9-4CB5-8933-6C50D27721E9}" dt="2024-06-19T18:15:37.585" v="49" actId="478"/>
          <ac:spMkLst>
            <pc:docMk/>
            <pc:sldMk cId="0" sldId="258"/>
            <ac:spMk id="5" creationId="{87B7F9D2-ABA0-2900-E989-A8B70BD90E3A}"/>
          </ac:spMkLst>
        </pc:spChg>
        <pc:spChg chg="add del mod">
          <ac:chgData name="Arjun Rajput" userId="391cf4e498d6d617" providerId="LiveId" clId="{827870DD-4CF9-4CB5-8933-6C50D27721E9}" dt="2024-06-19T18:15:46.578" v="52" actId="478"/>
          <ac:spMkLst>
            <pc:docMk/>
            <pc:sldMk cId="0" sldId="258"/>
            <ac:spMk id="7" creationId="{A1599595-EDD1-9FB9-00FE-A1AF6D828F69}"/>
          </ac:spMkLst>
        </pc:spChg>
        <pc:spChg chg="add del mod">
          <ac:chgData name="Arjun Rajput" userId="391cf4e498d6d617" providerId="LiveId" clId="{827870DD-4CF9-4CB5-8933-6C50D27721E9}" dt="2024-06-19T18:15:54.235" v="54" actId="478"/>
          <ac:spMkLst>
            <pc:docMk/>
            <pc:sldMk cId="0" sldId="258"/>
            <ac:spMk id="9" creationId="{7A9EF92B-25A1-0961-9CD8-0DE54ED3B670}"/>
          </ac:spMkLst>
        </pc:spChg>
        <pc:spChg chg="add del mod">
          <ac:chgData name="Arjun Rajput" userId="391cf4e498d6d617" providerId="LiveId" clId="{827870DD-4CF9-4CB5-8933-6C50D27721E9}" dt="2024-06-19T19:41:31.843" v="495" actId="478"/>
          <ac:spMkLst>
            <pc:docMk/>
            <pc:sldMk cId="0" sldId="258"/>
            <ac:spMk id="11" creationId="{5C63F1AD-A5B1-0971-EEC9-CB377341279A}"/>
          </ac:spMkLst>
        </pc:spChg>
        <pc:spChg chg="mod">
          <ac:chgData name="Arjun Rajput" userId="391cf4e498d6d617" providerId="LiveId" clId="{827870DD-4CF9-4CB5-8933-6C50D27721E9}" dt="2024-06-19T21:03:29.363" v="1483" actId="1076"/>
          <ac:spMkLst>
            <pc:docMk/>
            <pc:sldMk cId="0" sldId="258"/>
            <ac:spMk id="1606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5:44.031" v="51" actId="478"/>
          <ac:spMkLst>
            <pc:docMk/>
            <pc:sldMk cId="0" sldId="258"/>
            <ac:spMk id="1607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8:15:27.098" v="45" actId="478"/>
          <ac:spMkLst>
            <pc:docMk/>
            <pc:sldMk cId="0" sldId="258"/>
            <ac:spMk id="1608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8:15:41.417" v="50" actId="478"/>
          <ac:spMkLst>
            <pc:docMk/>
            <pc:sldMk cId="0" sldId="258"/>
            <ac:spMk id="1609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5:29.871" v="46" actId="478"/>
          <ac:spMkLst>
            <pc:docMk/>
            <pc:sldMk cId="0" sldId="258"/>
            <ac:spMk id="1610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1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2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3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41:29.441" v="494" actId="478"/>
          <ac:spMkLst>
            <pc:docMk/>
            <pc:sldMk cId="0" sldId="258"/>
            <ac:spMk id="1614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5:50.539" v="53" actId="478"/>
          <ac:spMkLst>
            <pc:docMk/>
            <pc:sldMk cId="0" sldId="258"/>
            <ac:spMk id="1615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5:36.363" v="48" actId="478"/>
          <ac:spMkLst>
            <pc:docMk/>
            <pc:sldMk cId="0" sldId="258"/>
            <ac:spMk id="1616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7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8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9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20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21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9:41:26.442" v="493" actId="478"/>
          <ac:spMkLst>
            <pc:docMk/>
            <pc:sldMk cId="0" sldId="258"/>
            <ac:spMk id="1622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23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24" creationId="{00000000-0000-0000-0000-000000000000}"/>
          </ac:spMkLst>
        </pc:spChg>
      </pc:sldChg>
      <pc:sldChg chg="addSp delSp modSp mod">
        <pc:chgData name="Arjun Rajput" userId="391cf4e498d6d617" providerId="LiveId" clId="{827870DD-4CF9-4CB5-8933-6C50D27721E9}" dt="2024-06-19T20:31:02.277" v="1055" actId="14100"/>
        <pc:sldMkLst>
          <pc:docMk/>
          <pc:sldMk cId="0" sldId="259"/>
        </pc:sldMkLst>
        <pc:spChg chg="mod">
          <ac:chgData name="Arjun Rajput" userId="391cf4e498d6d617" providerId="LiveId" clId="{827870DD-4CF9-4CB5-8933-6C50D27721E9}" dt="2024-06-19T18:20:18.295" v="97"/>
          <ac:spMkLst>
            <pc:docMk/>
            <pc:sldMk cId="0" sldId="259"/>
            <ac:spMk id="3" creationId="{404EA2CD-6B6D-622C-996C-F10473DE383A}"/>
          </ac:spMkLst>
        </pc:spChg>
        <pc:spChg chg="mod">
          <ac:chgData name="Arjun Rajput" userId="391cf4e498d6d617" providerId="LiveId" clId="{827870DD-4CF9-4CB5-8933-6C50D27721E9}" dt="2024-06-19T18:20:18.295" v="97"/>
          <ac:spMkLst>
            <pc:docMk/>
            <pc:sldMk cId="0" sldId="259"/>
            <ac:spMk id="4" creationId="{FE18549A-7BEE-D17F-F1BA-85AD727695B1}"/>
          </ac:spMkLst>
        </pc:spChg>
        <pc:spChg chg="mod">
          <ac:chgData name="Arjun Rajput" userId="391cf4e498d6d617" providerId="LiveId" clId="{827870DD-4CF9-4CB5-8933-6C50D27721E9}" dt="2024-06-19T20:28:57.636" v="1043"/>
          <ac:spMkLst>
            <pc:docMk/>
            <pc:sldMk cId="0" sldId="259"/>
            <ac:spMk id="6" creationId="{A022AFCD-E61B-563E-2F7E-1FDFEADB8E1E}"/>
          </ac:spMkLst>
        </pc:spChg>
        <pc:spChg chg="mod">
          <ac:chgData name="Arjun Rajput" userId="391cf4e498d6d617" providerId="LiveId" clId="{827870DD-4CF9-4CB5-8933-6C50D27721E9}" dt="2024-06-19T20:28:57.636" v="1043"/>
          <ac:spMkLst>
            <pc:docMk/>
            <pc:sldMk cId="0" sldId="259"/>
            <ac:spMk id="7" creationId="{BF460360-7BE2-05E3-3F76-B9B8FFCC1255}"/>
          </ac:spMkLst>
        </pc:spChg>
        <pc:spChg chg="mod">
          <ac:chgData name="Arjun Rajput" userId="391cf4e498d6d617" providerId="LiveId" clId="{827870DD-4CF9-4CB5-8933-6C50D27721E9}" dt="2024-06-19T20:28:57.636" v="1043"/>
          <ac:spMkLst>
            <pc:docMk/>
            <pc:sldMk cId="0" sldId="259"/>
            <ac:spMk id="8" creationId="{D6BA3CB8-4481-610F-A4FD-7E94CD12FB61}"/>
          </ac:spMkLst>
        </pc:spChg>
        <pc:spChg chg="mod">
          <ac:chgData name="Arjun Rajput" userId="391cf4e498d6d617" providerId="LiveId" clId="{827870DD-4CF9-4CB5-8933-6C50D27721E9}" dt="2024-06-19T20:28:57.636" v="1043"/>
          <ac:spMkLst>
            <pc:docMk/>
            <pc:sldMk cId="0" sldId="259"/>
            <ac:spMk id="9" creationId="{14832C28-6C0D-29CE-4E36-7B0F022E65C4}"/>
          </ac:spMkLst>
        </pc:spChg>
        <pc:spChg chg="mod">
          <ac:chgData name="Arjun Rajput" userId="391cf4e498d6d617" providerId="LiveId" clId="{827870DD-4CF9-4CB5-8933-6C50D27721E9}" dt="2024-06-19T18:19:45.312" v="94" actId="14100"/>
          <ac:spMkLst>
            <pc:docMk/>
            <pc:sldMk cId="0" sldId="259"/>
            <ac:spMk id="1629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8:19:55.606" v="96" actId="478"/>
          <ac:spMkLst>
            <pc:docMk/>
            <pc:sldMk cId="0" sldId="259"/>
            <ac:spMk id="1630" creationId="{00000000-0000-0000-0000-000000000000}"/>
          </ac:spMkLst>
        </pc:spChg>
        <pc:spChg chg="mod">
          <ac:chgData name="Arjun Rajput" userId="391cf4e498d6d617" providerId="LiveId" clId="{827870DD-4CF9-4CB5-8933-6C50D27721E9}" dt="2024-06-19T18:19:41.253" v="93" actId="1076"/>
          <ac:spMkLst>
            <pc:docMk/>
            <pc:sldMk cId="0" sldId="259"/>
            <ac:spMk id="1631" creationId="{00000000-0000-0000-0000-000000000000}"/>
          </ac:spMkLst>
        </pc:spChg>
        <pc:grpChg chg="add del mod">
          <ac:chgData name="Arjun Rajput" userId="391cf4e498d6d617" providerId="LiveId" clId="{827870DD-4CF9-4CB5-8933-6C50D27721E9}" dt="2024-06-19T20:29:03.700" v="1045" actId="478"/>
          <ac:grpSpMkLst>
            <pc:docMk/>
            <pc:sldMk cId="0" sldId="259"/>
            <ac:grpSpMk id="2" creationId="{0E8844DB-8E05-E8D3-0457-F9159FC23AAA}"/>
          </ac:grpSpMkLst>
        </pc:grpChg>
        <pc:grpChg chg="add mod">
          <ac:chgData name="Arjun Rajput" userId="391cf4e498d6d617" providerId="LiveId" clId="{827870DD-4CF9-4CB5-8933-6C50D27721E9}" dt="2024-06-19T20:31:02.277" v="1055" actId="14100"/>
          <ac:grpSpMkLst>
            <pc:docMk/>
            <pc:sldMk cId="0" sldId="259"/>
            <ac:grpSpMk id="5" creationId="{D205B7CB-B21F-EC24-045D-01F719AAE5A6}"/>
          </ac:grpSpMkLst>
        </pc:grpChg>
        <pc:grpChg chg="del">
          <ac:chgData name="Arjun Rajput" userId="391cf4e498d6d617" providerId="LiveId" clId="{827870DD-4CF9-4CB5-8933-6C50D27721E9}" dt="2024-06-19T18:33:21.907" v="104" actId="478"/>
          <ac:grpSpMkLst>
            <pc:docMk/>
            <pc:sldMk cId="0" sldId="259"/>
            <ac:grpSpMk id="1638" creationId="{00000000-0000-0000-0000-000000000000}"/>
          </ac:grpSpMkLst>
        </pc:grpChg>
      </pc:sldChg>
      <pc:sldChg chg="addSp delSp modSp mod">
        <pc:chgData name="Arjun Rajput" userId="391cf4e498d6d617" providerId="LiveId" clId="{827870DD-4CF9-4CB5-8933-6C50D27721E9}" dt="2024-06-19T20:54:33.124" v="1452" actId="1076"/>
        <pc:sldMkLst>
          <pc:docMk/>
          <pc:sldMk cId="0" sldId="260"/>
        </pc:sldMkLst>
        <pc:spChg chg="add del mod">
          <ac:chgData name="Arjun Rajput" userId="391cf4e498d6d617" providerId="LiveId" clId="{827870DD-4CF9-4CB5-8933-6C50D27721E9}" dt="2024-06-19T18:35:01.371" v="110" actId="478"/>
          <ac:spMkLst>
            <pc:docMk/>
            <pc:sldMk cId="0" sldId="260"/>
            <ac:spMk id="3" creationId="{8F847F4C-8BDD-0132-E95D-1AAEAEB37BBC}"/>
          </ac:spMkLst>
        </pc:spChg>
        <pc:spChg chg="add del mod">
          <ac:chgData name="Arjun Rajput" userId="391cf4e498d6d617" providerId="LiveId" clId="{827870DD-4CF9-4CB5-8933-6C50D27721E9}" dt="2024-06-19T18:35:11.768" v="112" actId="478"/>
          <ac:spMkLst>
            <pc:docMk/>
            <pc:sldMk cId="0" sldId="260"/>
            <ac:spMk id="5" creationId="{9FECEEA3-00A9-DC93-ADFF-8EEF83F4EA01}"/>
          </ac:spMkLst>
        </pc:spChg>
        <pc:spChg chg="add del mod">
          <ac:chgData name="Arjun Rajput" userId="391cf4e498d6d617" providerId="LiveId" clId="{827870DD-4CF9-4CB5-8933-6C50D27721E9}" dt="2024-06-19T18:35:15.180" v="114" actId="478"/>
          <ac:spMkLst>
            <pc:docMk/>
            <pc:sldMk cId="0" sldId="260"/>
            <ac:spMk id="7" creationId="{07011614-EDFB-B1AE-1725-FCCC1E603263}"/>
          </ac:spMkLst>
        </pc:spChg>
        <pc:spChg chg="add del mod">
          <ac:chgData name="Arjun Rajput" userId="391cf4e498d6d617" providerId="LiveId" clId="{827870DD-4CF9-4CB5-8933-6C50D27721E9}" dt="2024-06-19T18:35:26.063" v="116" actId="478"/>
          <ac:spMkLst>
            <pc:docMk/>
            <pc:sldMk cId="0" sldId="260"/>
            <ac:spMk id="9" creationId="{8EA46E53-1BC7-2F6C-F3CD-C0AA7A53D87F}"/>
          </ac:spMkLst>
        </pc:spChg>
        <pc:spChg chg="add del mod">
          <ac:chgData name="Arjun Rajput" userId="391cf4e498d6d617" providerId="LiveId" clId="{827870DD-4CF9-4CB5-8933-6C50D27721E9}" dt="2024-06-19T18:35:30.358" v="118" actId="478"/>
          <ac:spMkLst>
            <pc:docMk/>
            <pc:sldMk cId="0" sldId="260"/>
            <ac:spMk id="11" creationId="{8D22A576-49FB-FCCA-7D62-111290EEC546}"/>
          </ac:spMkLst>
        </pc:spChg>
        <pc:spChg chg="mod">
          <ac:chgData name="Arjun Rajput" userId="391cf4e498d6d617" providerId="LiveId" clId="{827870DD-4CF9-4CB5-8933-6C50D27721E9}" dt="2024-06-19T18:42:42.273" v="148" actId="20577"/>
          <ac:spMkLst>
            <pc:docMk/>
            <pc:sldMk cId="0" sldId="260"/>
            <ac:spMk id="1649" creationId="{00000000-0000-0000-0000-000000000000}"/>
          </ac:spMkLst>
        </pc:spChg>
        <pc:spChg chg="mod">
          <ac:chgData name="Arjun Rajput" userId="391cf4e498d6d617" providerId="LiveId" clId="{827870DD-4CF9-4CB5-8933-6C50D27721E9}" dt="2024-06-19T20:54:33.124" v="1452" actId="1076"/>
          <ac:spMkLst>
            <pc:docMk/>
            <pc:sldMk cId="0" sldId="260"/>
            <ac:spMk id="1650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5:25.229" v="115" actId="478"/>
          <ac:spMkLst>
            <pc:docMk/>
            <pc:sldMk cId="0" sldId="260"/>
            <ac:spMk id="1651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5:29.586" v="117" actId="478"/>
          <ac:spMkLst>
            <pc:docMk/>
            <pc:sldMk cId="0" sldId="260"/>
            <ac:spMk id="1652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4:58.239" v="109" actId="478"/>
          <ac:spMkLst>
            <pc:docMk/>
            <pc:sldMk cId="0" sldId="260"/>
            <ac:spMk id="1653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5:10.593" v="111" actId="478"/>
          <ac:spMkLst>
            <pc:docMk/>
            <pc:sldMk cId="0" sldId="260"/>
            <ac:spMk id="1654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5:14.047" v="113" actId="478"/>
          <ac:spMkLst>
            <pc:docMk/>
            <pc:sldMk cId="0" sldId="260"/>
            <ac:spMk id="1655" creationId="{00000000-0000-0000-0000-000000000000}"/>
          </ac:spMkLst>
        </pc:spChg>
        <pc:grpChg chg="del">
          <ac:chgData name="Arjun Rajput" userId="391cf4e498d6d617" providerId="LiveId" clId="{827870DD-4CF9-4CB5-8933-6C50D27721E9}" dt="2024-06-19T18:34:34.309" v="107" actId="478"/>
          <ac:grpSpMkLst>
            <pc:docMk/>
            <pc:sldMk cId="0" sldId="260"/>
            <ac:grpSpMk id="1656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18:34:29.014" v="105" actId="478"/>
          <ac:grpSpMkLst>
            <pc:docMk/>
            <pc:sldMk cId="0" sldId="260"/>
            <ac:grpSpMk id="1660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18:34:32.926" v="106" actId="478"/>
          <ac:grpSpMkLst>
            <pc:docMk/>
            <pc:sldMk cId="0" sldId="260"/>
            <ac:grpSpMk id="1679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18:34:39.209" v="108" actId="478"/>
          <ac:grpSpMkLst>
            <pc:docMk/>
            <pc:sldMk cId="0" sldId="260"/>
            <ac:grpSpMk id="1686" creationId="{00000000-0000-0000-0000-000000000000}"/>
          </ac:grpSpMkLst>
        </pc:grpChg>
      </pc:sldChg>
      <pc:sldChg chg="addSp delSp modSp mod modNotes">
        <pc:chgData name="Arjun Rajput" userId="391cf4e498d6d617" providerId="LiveId" clId="{827870DD-4CF9-4CB5-8933-6C50D27721E9}" dt="2024-06-19T20:30:47.138" v="1052" actId="1076"/>
        <pc:sldMkLst>
          <pc:docMk/>
          <pc:sldMk cId="0" sldId="261"/>
        </pc:sldMkLst>
        <pc:spChg chg="add del mod">
          <ac:chgData name="Arjun Rajput" userId="391cf4e498d6d617" providerId="LiveId" clId="{827870DD-4CF9-4CB5-8933-6C50D27721E9}" dt="2024-06-19T19:45:54.232" v="525" actId="478"/>
          <ac:spMkLst>
            <pc:docMk/>
            <pc:sldMk cId="0" sldId="261"/>
            <ac:spMk id="4" creationId="{E2ABC92B-F5A3-35F6-BEC5-FE1E77675F88}"/>
          </ac:spMkLst>
        </pc:spChg>
        <pc:spChg chg="mod">
          <ac:chgData name="Arjun Rajput" userId="391cf4e498d6d617" providerId="LiveId" clId="{827870DD-4CF9-4CB5-8933-6C50D27721E9}" dt="2024-06-19T19:46:02.959" v="526"/>
          <ac:spMkLst>
            <pc:docMk/>
            <pc:sldMk cId="0" sldId="261"/>
            <ac:spMk id="6" creationId="{431B67EA-8040-63CE-4309-FC22897919CE}"/>
          </ac:spMkLst>
        </pc:spChg>
        <pc:spChg chg="mod">
          <ac:chgData name="Arjun Rajput" userId="391cf4e498d6d617" providerId="LiveId" clId="{827870DD-4CF9-4CB5-8933-6C50D27721E9}" dt="2024-06-19T19:46:44.062" v="533" actId="1076"/>
          <ac:spMkLst>
            <pc:docMk/>
            <pc:sldMk cId="0" sldId="261"/>
            <ac:spMk id="7" creationId="{D20BCAD5-027C-8D45-9926-26B3DF175577}"/>
          </ac:spMkLst>
        </pc:spChg>
        <pc:spChg chg="add del">
          <ac:chgData name="Arjun Rajput" userId="391cf4e498d6d617" providerId="LiveId" clId="{827870DD-4CF9-4CB5-8933-6C50D27721E9}" dt="2024-06-19T19:47:45.923" v="543" actId="22"/>
          <ac:spMkLst>
            <pc:docMk/>
            <pc:sldMk cId="0" sldId="261"/>
            <ac:spMk id="9" creationId="{42E77356-5E9D-E0EE-4CF8-0DA319E239A8}"/>
          </ac:spMkLst>
        </pc:spChg>
        <pc:spChg chg="add del">
          <ac:chgData name="Arjun Rajput" userId="391cf4e498d6d617" providerId="LiveId" clId="{827870DD-4CF9-4CB5-8933-6C50D27721E9}" dt="2024-06-19T19:47:48.427" v="545" actId="22"/>
          <ac:spMkLst>
            <pc:docMk/>
            <pc:sldMk cId="0" sldId="261"/>
            <ac:spMk id="11" creationId="{8E89F616-293C-4CCF-7211-97FD35C49620}"/>
          </ac:spMkLst>
        </pc:spChg>
        <pc:spChg chg="add mod">
          <ac:chgData name="Arjun Rajput" userId="391cf4e498d6d617" providerId="LiveId" clId="{827870DD-4CF9-4CB5-8933-6C50D27721E9}" dt="2024-06-19T20:23:48.054" v="1012" actId="14100"/>
          <ac:spMkLst>
            <pc:docMk/>
            <pc:sldMk cId="0" sldId="261"/>
            <ac:spMk id="14" creationId="{C3E37A5D-D2E7-400B-C23D-D45BEB62733D}"/>
          </ac:spMkLst>
        </pc:spChg>
        <pc:spChg chg="mod">
          <ac:chgData name="Arjun Rajput" userId="391cf4e498d6d617" providerId="LiveId" clId="{827870DD-4CF9-4CB5-8933-6C50D27721E9}" dt="2024-06-19T20:28:15.022" v="1034"/>
          <ac:spMkLst>
            <pc:docMk/>
            <pc:sldMk cId="0" sldId="261"/>
            <ac:spMk id="16" creationId="{595E473B-CEAA-839A-74C3-EB26B9A0C45D}"/>
          </ac:spMkLst>
        </pc:spChg>
        <pc:spChg chg="mod">
          <ac:chgData name="Arjun Rajput" userId="391cf4e498d6d617" providerId="LiveId" clId="{827870DD-4CF9-4CB5-8933-6C50D27721E9}" dt="2024-06-19T20:28:15.022" v="1034"/>
          <ac:spMkLst>
            <pc:docMk/>
            <pc:sldMk cId="0" sldId="261"/>
            <ac:spMk id="17" creationId="{DBBE58CA-A252-AE37-370F-470EC0EAFFAA}"/>
          </ac:spMkLst>
        </pc:spChg>
        <pc:spChg chg="mod">
          <ac:chgData name="Arjun Rajput" userId="391cf4e498d6d617" providerId="LiveId" clId="{827870DD-4CF9-4CB5-8933-6C50D27721E9}" dt="2024-06-19T20:28:15.022" v="1034"/>
          <ac:spMkLst>
            <pc:docMk/>
            <pc:sldMk cId="0" sldId="261"/>
            <ac:spMk id="18" creationId="{FCB26A90-0AB9-E1F7-5AEA-2918937CD93C}"/>
          </ac:spMkLst>
        </pc:spChg>
        <pc:spChg chg="mod">
          <ac:chgData name="Arjun Rajput" userId="391cf4e498d6d617" providerId="LiveId" clId="{827870DD-4CF9-4CB5-8933-6C50D27721E9}" dt="2024-06-19T20:28:15.022" v="1034"/>
          <ac:spMkLst>
            <pc:docMk/>
            <pc:sldMk cId="0" sldId="261"/>
            <ac:spMk id="19" creationId="{D04FF310-C08F-71E2-EEEB-F6A6DCADA14B}"/>
          </ac:spMkLst>
        </pc:spChg>
        <pc:spChg chg="mod">
          <ac:chgData name="Arjun Rajput" userId="391cf4e498d6d617" providerId="LiveId" clId="{827870DD-4CF9-4CB5-8933-6C50D27721E9}" dt="2024-06-19T20:28:21.685" v="1037"/>
          <ac:spMkLst>
            <pc:docMk/>
            <pc:sldMk cId="0" sldId="261"/>
            <ac:spMk id="21" creationId="{C4496050-7DFF-82D5-F8F7-20F61BB5A216}"/>
          </ac:spMkLst>
        </pc:spChg>
        <pc:spChg chg="mod">
          <ac:chgData name="Arjun Rajput" userId="391cf4e498d6d617" providerId="LiveId" clId="{827870DD-4CF9-4CB5-8933-6C50D27721E9}" dt="2024-06-19T20:28:21.685" v="1037"/>
          <ac:spMkLst>
            <pc:docMk/>
            <pc:sldMk cId="0" sldId="261"/>
            <ac:spMk id="22" creationId="{A0748436-F55C-0DDE-E495-F692B5462CD5}"/>
          </ac:spMkLst>
        </pc:spChg>
        <pc:spChg chg="mod">
          <ac:chgData name="Arjun Rajput" userId="391cf4e498d6d617" providerId="LiveId" clId="{827870DD-4CF9-4CB5-8933-6C50D27721E9}" dt="2024-06-19T20:28:21.685" v="1037"/>
          <ac:spMkLst>
            <pc:docMk/>
            <pc:sldMk cId="0" sldId="261"/>
            <ac:spMk id="23" creationId="{EE1419B7-0760-3124-405C-D478464E1265}"/>
          </ac:spMkLst>
        </pc:spChg>
        <pc:spChg chg="mod">
          <ac:chgData name="Arjun Rajput" userId="391cf4e498d6d617" providerId="LiveId" clId="{827870DD-4CF9-4CB5-8933-6C50D27721E9}" dt="2024-06-19T20:28:21.685" v="1037"/>
          <ac:spMkLst>
            <pc:docMk/>
            <pc:sldMk cId="0" sldId="261"/>
            <ac:spMk id="24" creationId="{DB934ED4-AD7F-F0F6-B062-83455965634F}"/>
          </ac:spMkLst>
        </pc:spChg>
        <pc:spChg chg="mod">
          <ac:chgData name="Arjun Rajput" userId="391cf4e498d6d617" providerId="LiveId" clId="{827870DD-4CF9-4CB5-8933-6C50D27721E9}" dt="2024-06-19T19:49:12.574" v="565" actId="1076"/>
          <ac:spMkLst>
            <pc:docMk/>
            <pc:sldMk cId="0" sldId="261"/>
            <ac:spMk id="1701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9:45:53.315" v="524" actId="478"/>
          <ac:spMkLst>
            <pc:docMk/>
            <pc:sldMk cId="0" sldId="261"/>
            <ac:spMk id="1702" creationId="{00000000-0000-0000-0000-000000000000}"/>
          </ac:spMkLst>
        </pc:spChg>
        <pc:grpChg chg="add del mod">
          <ac:chgData name="Arjun Rajput" userId="391cf4e498d6d617" providerId="LiveId" clId="{827870DD-4CF9-4CB5-8933-6C50D27721E9}" dt="2024-06-19T20:28:29.351" v="1039" actId="478"/>
          <ac:grpSpMkLst>
            <pc:docMk/>
            <pc:sldMk cId="0" sldId="261"/>
            <ac:grpSpMk id="5" creationId="{39DF5CD6-A82E-6F03-1915-97CA0D8EC1AD}"/>
          </ac:grpSpMkLst>
        </pc:grpChg>
        <pc:grpChg chg="add mod">
          <ac:chgData name="Arjun Rajput" userId="391cf4e498d6d617" providerId="LiveId" clId="{827870DD-4CF9-4CB5-8933-6C50D27721E9}" dt="2024-06-19T20:28:15.022" v="1034"/>
          <ac:grpSpMkLst>
            <pc:docMk/>
            <pc:sldMk cId="0" sldId="261"/>
            <ac:grpSpMk id="15" creationId="{8E2AD07C-044D-D6B8-9700-771BB0607DE1}"/>
          </ac:grpSpMkLst>
        </pc:grpChg>
        <pc:grpChg chg="add mod">
          <ac:chgData name="Arjun Rajput" userId="391cf4e498d6d617" providerId="LiveId" clId="{827870DD-4CF9-4CB5-8933-6C50D27721E9}" dt="2024-06-19T20:30:47.138" v="1052" actId="1076"/>
          <ac:grpSpMkLst>
            <pc:docMk/>
            <pc:sldMk cId="0" sldId="261"/>
            <ac:grpSpMk id="20" creationId="{4F080303-7821-22FC-A03F-29F00F98B523}"/>
          </ac:grpSpMkLst>
        </pc:grpChg>
        <pc:grpChg chg="del">
          <ac:chgData name="Arjun Rajput" userId="391cf4e498d6d617" providerId="LiveId" clId="{827870DD-4CF9-4CB5-8933-6C50D27721E9}" dt="2024-06-19T19:10:08.296" v="435" actId="478"/>
          <ac:grpSpMkLst>
            <pc:docMk/>
            <pc:sldMk cId="0" sldId="261"/>
            <ac:grpSpMk id="1704" creationId="{00000000-0000-0000-0000-000000000000}"/>
          </ac:grpSpMkLst>
        </pc:grpChg>
        <pc:grpChg chg="mod">
          <ac:chgData name="Arjun Rajput" userId="391cf4e498d6d617" providerId="LiveId" clId="{827870DD-4CF9-4CB5-8933-6C50D27721E9}" dt="2024-06-19T19:46:36.100" v="531" actId="1076"/>
          <ac:grpSpMkLst>
            <pc:docMk/>
            <pc:sldMk cId="0" sldId="261"/>
            <ac:grpSpMk id="1713" creationId="{00000000-0000-0000-0000-000000000000}"/>
          </ac:grpSpMkLst>
        </pc:grpChg>
        <pc:picChg chg="add mod">
          <ac:chgData name="Arjun Rajput" userId="391cf4e498d6d617" providerId="LiveId" clId="{827870DD-4CF9-4CB5-8933-6C50D27721E9}" dt="2024-06-19T20:28:19.350" v="1036" actId="1076"/>
          <ac:picMkLst>
            <pc:docMk/>
            <pc:sldMk cId="0" sldId="261"/>
            <ac:picMk id="2" creationId="{41C64F2A-F490-205E-DE24-7C0C3CC0F796}"/>
          </ac:picMkLst>
        </pc:picChg>
        <pc:picChg chg="add del mod">
          <ac:chgData name="Arjun Rajput" userId="391cf4e498d6d617" providerId="LiveId" clId="{827870DD-4CF9-4CB5-8933-6C50D27721E9}" dt="2024-06-19T19:47:58.791" v="549" actId="478"/>
          <ac:picMkLst>
            <pc:docMk/>
            <pc:sldMk cId="0" sldId="261"/>
            <ac:picMk id="13" creationId="{E362D66B-9EBE-87DB-A829-D5400DA50817}"/>
          </ac:picMkLst>
        </pc:picChg>
      </pc:sldChg>
      <pc:sldChg chg="addSp delSp modSp mod">
        <pc:chgData name="Arjun Rajput" userId="391cf4e498d6d617" providerId="LiveId" clId="{827870DD-4CF9-4CB5-8933-6C50D27721E9}" dt="2024-06-19T21:19:10.922" v="1569" actId="1076"/>
        <pc:sldMkLst>
          <pc:docMk/>
          <pc:sldMk cId="0" sldId="262"/>
        </pc:sldMkLst>
        <pc:spChg chg="add del mod">
          <ac:chgData name="Arjun Rajput" userId="391cf4e498d6d617" providerId="LiveId" clId="{827870DD-4CF9-4CB5-8933-6C50D27721E9}" dt="2024-06-19T19:50:27.484" v="569" actId="478"/>
          <ac:spMkLst>
            <pc:docMk/>
            <pc:sldMk cId="0" sldId="262"/>
            <ac:spMk id="3" creationId="{51CEB3CB-5AAC-49B4-6B3E-DB693EBA6C08}"/>
          </ac:spMkLst>
        </pc:spChg>
        <pc:spChg chg="add del mod">
          <ac:chgData name="Arjun Rajput" userId="391cf4e498d6d617" providerId="LiveId" clId="{827870DD-4CF9-4CB5-8933-6C50D27721E9}" dt="2024-06-19T19:51:24.465" v="600" actId="478"/>
          <ac:spMkLst>
            <pc:docMk/>
            <pc:sldMk cId="0" sldId="262"/>
            <ac:spMk id="5" creationId="{53515B12-2ECB-A8CF-5EBA-8860760458B3}"/>
          </ac:spMkLst>
        </pc:spChg>
        <pc:spChg chg="add del mod">
          <ac:chgData name="Arjun Rajput" userId="391cf4e498d6d617" providerId="LiveId" clId="{827870DD-4CF9-4CB5-8933-6C50D27721E9}" dt="2024-06-19T19:51:41.398" v="603" actId="478"/>
          <ac:spMkLst>
            <pc:docMk/>
            <pc:sldMk cId="0" sldId="262"/>
            <ac:spMk id="7" creationId="{080B9DDD-826B-6589-32A4-4878CA28FE53}"/>
          </ac:spMkLst>
        </pc:spChg>
        <pc:spChg chg="add del mod">
          <ac:chgData name="Arjun Rajput" userId="391cf4e498d6d617" providerId="LiveId" clId="{827870DD-4CF9-4CB5-8933-6C50D27721E9}" dt="2024-06-19T19:52:02.684" v="606" actId="478"/>
          <ac:spMkLst>
            <pc:docMk/>
            <pc:sldMk cId="0" sldId="262"/>
            <ac:spMk id="9" creationId="{2F722183-32F9-6133-2187-4DF888A6ECA5}"/>
          </ac:spMkLst>
        </pc:spChg>
        <pc:spChg chg="add del mod">
          <ac:chgData name="Arjun Rajput" userId="391cf4e498d6d617" providerId="LiveId" clId="{827870DD-4CF9-4CB5-8933-6C50D27721E9}" dt="2024-06-19T19:52:06.309" v="608" actId="478"/>
          <ac:spMkLst>
            <pc:docMk/>
            <pc:sldMk cId="0" sldId="262"/>
            <ac:spMk id="11" creationId="{6F23326E-FD01-9517-3B06-60499A45A37D}"/>
          </ac:spMkLst>
        </pc:spChg>
        <pc:spChg chg="add mod">
          <ac:chgData name="Arjun Rajput" userId="391cf4e498d6d617" providerId="LiveId" clId="{827870DD-4CF9-4CB5-8933-6C50D27721E9}" dt="2024-06-19T21:19:10.922" v="1569" actId="1076"/>
          <ac:spMkLst>
            <pc:docMk/>
            <pc:sldMk cId="0" sldId="262"/>
            <ac:spMk id="12" creationId="{4EAC4FDC-0DF8-5561-7885-23578D0D0934}"/>
          </ac:spMkLst>
        </pc:spChg>
        <pc:spChg chg="add del">
          <ac:chgData name="Arjun Rajput" userId="391cf4e498d6d617" providerId="LiveId" clId="{827870DD-4CF9-4CB5-8933-6C50D27721E9}" dt="2024-06-19T19:55:56.645" v="621" actId="478"/>
          <ac:spMkLst>
            <pc:docMk/>
            <pc:sldMk cId="0" sldId="262"/>
            <ac:spMk id="14" creationId="{14F9F1FC-78D5-9BB3-06C1-FF0021E5DCDF}"/>
          </ac:spMkLst>
        </pc:spChg>
        <pc:spChg chg="add mod">
          <ac:chgData name="Arjun Rajput" userId="391cf4e498d6d617" providerId="LiveId" clId="{827870DD-4CF9-4CB5-8933-6C50D27721E9}" dt="2024-06-19T21:18:58.686" v="1567" actId="1076"/>
          <ac:spMkLst>
            <pc:docMk/>
            <pc:sldMk cId="0" sldId="262"/>
            <ac:spMk id="15" creationId="{617C33C0-6A46-0F1B-1D1D-3356845D0983}"/>
          </ac:spMkLst>
        </pc:spChg>
        <pc:spChg chg="add del mod">
          <ac:chgData name="Arjun Rajput" userId="391cf4e498d6d617" providerId="LiveId" clId="{827870DD-4CF9-4CB5-8933-6C50D27721E9}" dt="2024-06-19T19:56:51.270" v="658" actId="478"/>
          <ac:spMkLst>
            <pc:docMk/>
            <pc:sldMk cId="0" sldId="262"/>
            <ac:spMk id="16" creationId="{EE22E2DC-BEBA-EE9A-5E63-49A872CBFF57}"/>
          </ac:spMkLst>
        </pc:spChg>
        <pc:spChg chg="add mod">
          <ac:chgData name="Arjun Rajput" userId="391cf4e498d6d617" providerId="LiveId" clId="{827870DD-4CF9-4CB5-8933-6C50D27721E9}" dt="2024-06-19T19:56:41.371" v="656"/>
          <ac:spMkLst>
            <pc:docMk/>
            <pc:sldMk cId="0" sldId="262"/>
            <ac:spMk id="17" creationId="{CD452005-D39E-3049-0295-BFCBAC61B661}"/>
          </ac:spMkLst>
        </pc:spChg>
        <pc:spChg chg="add mod">
          <ac:chgData name="Arjun Rajput" userId="391cf4e498d6d617" providerId="LiveId" clId="{827870DD-4CF9-4CB5-8933-6C50D27721E9}" dt="2024-06-19T21:19:04.474" v="1568" actId="1076"/>
          <ac:spMkLst>
            <pc:docMk/>
            <pc:sldMk cId="0" sldId="262"/>
            <ac:spMk id="18" creationId="{4E5FDCDD-251D-C837-7647-9DF534E17C22}"/>
          </ac:spMkLst>
        </pc:spChg>
        <pc:spChg chg="del mod">
          <ac:chgData name="Arjun Rajput" userId="391cf4e498d6d617" providerId="LiveId" clId="{827870DD-4CF9-4CB5-8933-6C50D27721E9}" dt="2024-06-19T19:50:24.823" v="568" actId="478"/>
          <ac:spMkLst>
            <pc:docMk/>
            <pc:sldMk cId="0" sldId="262"/>
            <ac:spMk id="1722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9:55:12.611" v="610"/>
          <ac:spMkLst>
            <pc:docMk/>
            <pc:sldMk cId="0" sldId="262"/>
            <ac:spMk id="1723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1:32.797" v="602" actId="478"/>
          <ac:spMkLst>
            <pc:docMk/>
            <pc:sldMk cId="0" sldId="262"/>
            <ac:spMk id="1724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2:05.569" v="607" actId="478"/>
          <ac:spMkLst>
            <pc:docMk/>
            <pc:sldMk cId="0" sldId="262"/>
            <ac:spMk id="1725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9:51:17.952" v="598" actId="478"/>
          <ac:spMkLst>
            <pc:docMk/>
            <pc:sldMk cId="0" sldId="262"/>
            <ac:spMk id="1726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1:29.937" v="601" actId="478"/>
          <ac:spMkLst>
            <pc:docMk/>
            <pc:sldMk cId="0" sldId="262"/>
            <ac:spMk id="1727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1:50.797" v="604" actId="478"/>
          <ac:spMkLst>
            <pc:docMk/>
            <pc:sldMk cId="0" sldId="262"/>
            <ac:spMk id="1728" creationId="{00000000-0000-0000-0000-000000000000}"/>
          </ac:spMkLst>
        </pc:spChg>
        <pc:spChg chg="mod">
          <ac:chgData name="Arjun Rajput" userId="391cf4e498d6d617" providerId="LiveId" clId="{827870DD-4CF9-4CB5-8933-6C50D27721E9}" dt="2024-06-19T19:58:00.296" v="667" actId="1076"/>
          <ac:spMkLst>
            <pc:docMk/>
            <pc:sldMk cId="0" sldId="262"/>
            <ac:spMk id="1729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1:21.080" v="599" actId="478"/>
          <ac:spMkLst>
            <pc:docMk/>
            <pc:sldMk cId="0" sldId="262"/>
            <ac:spMk id="1730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2:01.025" v="605" actId="478"/>
          <ac:spMkLst>
            <pc:docMk/>
            <pc:sldMk cId="0" sldId="262"/>
            <ac:spMk id="1731" creationId="{00000000-0000-0000-0000-000000000000}"/>
          </ac:spMkLst>
        </pc:spChg>
      </pc:sldChg>
      <pc:sldChg chg="addSp delSp modSp mod">
        <pc:chgData name="Arjun Rajput" userId="391cf4e498d6d617" providerId="LiveId" clId="{827870DD-4CF9-4CB5-8933-6C50D27721E9}" dt="2024-06-19T20:50:46.290" v="1369" actId="1076"/>
        <pc:sldMkLst>
          <pc:docMk/>
          <pc:sldMk cId="0" sldId="263"/>
        </pc:sldMkLst>
        <pc:spChg chg="add del mod">
          <ac:chgData name="Arjun Rajput" userId="391cf4e498d6d617" providerId="LiveId" clId="{827870DD-4CF9-4CB5-8933-6C50D27721E9}" dt="2024-06-19T19:59:01.843" v="707" actId="478"/>
          <ac:spMkLst>
            <pc:docMk/>
            <pc:sldMk cId="0" sldId="263"/>
            <ac:spMk id="3" creationId="{0D242A10-CDF6-B3D8-8152-F469066F5757}"/>
          </ac:spMkLst>
        </pc:spChg>
        <pc:spChg chg="mod">
          <ac:chgData name="Arjun Rajput" userId="391cf4e498d6d617" providerId="LiveId" clId="{827870DD-4CF9-4CB5-8933-6C50D27721E9}" dt="2024-06-19T20:00:07.609" v="708"/>
          <ac:spMkLst>
            <pc:docMk/>
            <pc:sldMk cId="0" sldId="263"/>
            <ac:spMk id="5" creationId="{A6FCCA53-EC48-41FC-46A4-7B2A3B77B7EF}"/>
          </ac:spMkLst>
        </pc:spChg>
        <pc:spChg chg="mod">
          <ac:chgData name="Arjun Rajput" userId="391cf4e498d6d617" providerId="LiveId" clId="{827870DD-4CF9-4CB5-8933-6C50D27721E9}" dt="2024-06-19T20:00:07.609" v="708"/>
          <ac:spMkLst>
            <pc:docMk/>
            <pc:sldMk cId="0" sldId="263"/>
            <ac:spMk id="6" creationId="{F0BD0B4F-8A84-3F4F-D8F2-C3A1B16D29BC}"/>
          </ac:spMkLst>
        </pc:spChg>
        <pc:spChg chg="mod">
          <ac:chgData name="Arjun Rajput" userId="391cf4e498d6d617" providerId="LiveId" clId="{827870DD-4CF9-4CB5-8933-6C50D27721E9}" dt="2024-06-19T20:49:59.539" v="1367" actId="207"/>
          <ac:spMkLst>
            <pc:docMk/>
            <pc:sldMk cId="0" sldId="263"/>
            <ac:spMk id="8" creationId="{92CAFA3B-AFB0-3736-DA38-391DFE4A4A51}"/>
          </ac:spMkLst>
        </pc:spChg>
        <pc:spChg chg="mod">
          <ac:chgData name="Arjun Rajput" userId="391cf4e498d6d617" providerId="LiveId" clId="{827870DD-4CF9-4CB5-8933-6C50D27721E9}" dt="2024-06-19T20:49:20.578" v="1360"/>
          <ac:spMkLst>
            <pc:docMk/>
            <pc:sldMk cId="0" sldId="263"/>
            <ac:spMk id="9" creationId="{DA84516A-EE5E-5B07-179E-6A3DCC7DD3D6}"/>
          </ac:spMkLst>
        </pc:spChg>
        <pc:spChg chg="mod">
          <ac:chgData name="Arjun Rajput" userId="391cf4e498d6d617" providerId="LiveId" clId="{827870DD-4CF9-4CB5-8933-6C50D27721E9}" dt="2024-06-19T20:49:20.578" v="1360"/>
          <ac:spMkLst>
            <pc:docMk/>
            <pc:sldMk cId="0" sldId="263"/>
            <ac:spMk id="10" creationId="{74AA7DF8-B72F-7D88-5F89-AF14AE0800D0}"/>
          </ac:spMkLst>
        </pc:spChg>
        <pc:spChg chg="mod">
          <ac:chgData name="Arjun Rajput" userId="391cf4e498d6d617" providerId="LiveId" clId="{827870DD-4CF9-4CB5-8933-6C50D27721E9}" dt="2024-06-19T20:08:51.144" v="811" actId="113"/>
          <ac:spMkLst>
            <pc:docMk/>
            <pc:sldMk cId="0" sldId="263"/>
            <ac:spMk id="1737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9:01.107" v="706" actId="478"/>
          <ac:spMkLst>
            <pc:docMk/>
            <pc:sldMk cId="0" sldId="263"/>
            <ac:spMk id="1738" creationId="{00000000-0000-0000-0000-000000000000}"/>
          </ac:spMkLst>
        </pc:spChg>
        <pc:grpChg chg="add del mod">
          <ac:chgData name="Arjun Rajput" userId="391cf4e498d6d617" providerId="LiveId" clId="{827870DD-4CF9-4CB5-8933-6C50D27721E9}" dt="2024-06-19T20:49:28.488" v="1363" actId="478"/>
          <ac:grpSpMkLst>
            <pc:docMk/>
            <pc:sldMk cId="0" sldId="263"/>
            <ac:grpSpMk id="4" creationId="{42F98AFF-5E72-BEB6-5D50-CEA7EA075AA2}"/>
          </ac:grpSpMkLst>
        </pc:grpChg>
        <pc:grpChg chg="add mod">
          <ac:chgData name="Arjun Rajput" userId="391cf4e498d6d617" providerId="LiveId" clId="{827870DD-4CF9-4CB5-8933-6C50D27721E9}" dt="2024-06-19T20:50:46.290" v="1369" actId="1076"/>
          <ac:grpSpMkLst>
            <pc:docMk/>
            <pc:sldMk cId="0" sldId="263"/>
            <ac:grpSpMk id="7" creationId="{64980D34-CDB4-24FB-A7BF-BE5E51892AE6}"/>
          </ac:grpSpMkLst>
        </pc:grpChg>
      </pc:sldChg>
      <pc:sldChg chg="addSp delSp modSp mod ord">
        <pc:chgData name="Arjun Rajput" userId="391cf4e498d6d617" providerId="LiveId" clId="{827870DD-4CF9-4CB5-8933-6C50D27721E9}" dt="2024-06-19T20:30:17.459" v="1049" actId="14100"/>
        <pc:sldMkLst>
          <pc:docMk/>
          <pc:sldMk cId="0" sldId="264"/>
        </pc:sldMkLst>
        <pc:spChg chg="mod">
          <ac:chgData name="Arjun Rajput" userId="391cf4e498d6d617" providerId="LiveId" clId="{827870DD-4CF9-4CB5-8933-6C50D27721E9}" dt="2024-06-19T20:22:46.918" v="1006"/>
          <ac:spMkLst>
            <pc:docMk/>
            <pc:sldMk cId="0" sldId="264"/>
            <ac:spMk id="3" creationId="{3446AA0D-2766-ED38-FE76-8E29B7C3AA2F}"/>
          </ac:spMkLst>
        </pc:spChg>
        <pc:spChg chg="mod">
          <ac:chgData name="Arjun Rajput" userId="391cf4e498d6d617" providerId="LiveId" clId="{827870DD-4CF9-4CB5-8933-6C50D27721E9}" dt="2024-06-19T20:22:46.918" v="1006"/>
          <ac:spMkLst>
            <pc:docMk/>
            <pc:sldMk cId="0" sldId="264"/>
            <ac:spMk id="4" creationId="{BB89818C-16A2-C092-D57A-1E446EF29876}"/>
          </ac:spMkLst>
        </pc:spChg>
        <pc:spChg chg="mod">
          <ac:chgData name="Arjun Rajput" userId="391cf4e498d6d617" providerId="LiveId" clId="{827870DD-4CF9-4CB5-8933-6C50D27721E9}" dt="2024-06-19T20:26:47.926" v="1013"/>
          <ac:spMkLst>
            <pc:docMk/>
            <pc:sldMk cId="0" sldId="264"/>
            <ac:spMk id="6" creationId="{4E59CDB4-27BB-15CF-E83F-080B8A9289CB}"/>
          </ac:spMkLst>
        </pc:spChg>
        <pc:spChg chg="mod">
          <ac:chgData name="Arjun Rajput" userId="391cf4e498d6d617" providerId="LiveId" clId="{827870DD-4CF9-4CB5-8933-6C50D27721E9}" dt="2024-06-19T20:26:47.926" v="1013"/>
          <ac:spMkLst>
            <pc:docMk/>
            <pc:sldMk cId="0" sldId="264"/>
            <ac:spMk id="7" creationId="{1C8E58E1-E999-C76F-0DC4-6D5E2F8BEA13}"/>
          </ac:spMkLst>
        </pc:spChg>
        <pc:spChg chg="mod">
          <ac:chgData name="Arjun Rajput" userId="391cf4e498d6d617" providerId="LiveId" clId="{827870DD-4CF9-4CB5-8933-6C50D27721E9}" dt="2024-06-19T20:26:47.926" v="1013"/>
          <ac:spMkLst>
            <pc:docMk/>
            <pc:sldMk cId="0" sldId="264"/>
            <ac:spMk id="8" creationId="{7831FB24-F7CD-A834-2BFC-9F5A8CFA114A}"/>
          </ac:spMkLst>
        </pc:spChg>
        <pc:spChg chg="mod">
          <ac:chgData name="Arjun Rajput" userId="391cf4e498d6d617" providerId="LiveId" clId="{827870DD-4CF9-4CB5-8933-6C50D27721E9}" dt="2024-06-19T20:26:47.926" v="1013"/>
          <ac:spMkLst>
            <pc:docMk/>
            <pc:sldMk cId="0" sldId="264"/>
            <ac:spMk id="9" creationId="{204FA5B2-1A2A-EB73-1FA3-FEE74B720CEE}"/>
          </ac:spMkLst>
        </pc:spChg>
        <pc:spChg chg="mod">
          <ac:chgData name="Arjun Rajput" userId="391cf4e498d6d617" providerId="LiveId" clId="{827870DD-4CF9-4CB5-8933-6C50D27721E9}" dt="2024-06-19T20:27:01.411" v="1016"/>
          <ac:spMkLst>
            <pc:docMk/>
            <pc:sldMk cId="0" sldId="264"/>
            <ac:spMk id="11" creationId="{B2AA4C22-8A53-E1AE-32E2-7FF548B6AD53}"/>
          </ac:spMkLst>
        </pc:spChg>
        <pc:spChg chg="mod">
          <ac:chgData name="Arjun Rajput" userId="391cf4e498d6d617" providerId="LiveId" clId="{827870DD-4CF9-4CB5-8933-6C50D27721E9}" dt="2024-06-19T20:27:01.411" v="1016"/>
          <ac:spMkLst>
            <pc:docMk/>
            <pc:sldMk cId="0" sldId="264"/>
            <ac:spMk id="12" creationId="{B6499BC2-A0D5-1DC5-9301-729DBEF3384C}"/>
          </ac:spMkLst>
        </pc:spChg>
        <pc:spChg chg="mod">
          <ac:chgData name="Arjun Rajput" userId="391cf4e498d6d617" providerId="LiveId" clId="{827870DD-4CF9-4CB5-8933-6C50D27721E9}" dt="2024-06-19T20:27:01.411" v="1016"/>
          <ac:spMkLst>
            <pc:docMk/>
            <pc:sldMk cId="0" sldId="264"/>
            <ac:spMk id="13" creationId="{0C48F6C3-A4EF-C304-4A4A-7751A88A2417}"/>
          </ac:spMkLst>
        </pc:spChg>
        <pc:spChg chg="mod">
          <ac:chgData name="Arjun Rajput" userId="391cf4e498d6d617" providerId="LiveId" clId="{827870DD-4CF9-4CB5-8933-6C50D27721E9}" dt="2024-06-19T20:27:01.411" v="1016"/>
          <ac:spMkLst>
            <pc:docMk/>
            <pc:sldMk cId="0" sldId="264"/>
            <ac:spMk id="14" creationId="{C2E30A0A-CF9B-A3E6-85AE-DDFB31371A85}"/>
          </ac:spMkLst>
        </pc:spChg>
        <pc:spChg chg="mod">
          <ac:chgData name="Arjun Rajput" userId="391cf4e498d6d617" providerId="LiveId" clId="{827870DD-4CF9-4CB5-8933-6C50D27721E9}" dt="2024-06-19T20:27:06.731" v="1019"/>
          <ac:spMkLst>
            <pc:docMk/>
            <pc:sldMk cId="0" sldId="264"/>
            <ac:spMk id="16" creationId="{EA385459-A4DD-E3B2-C401-04A8A40CB295}"/>
          </ac:spMkLst>
        </pc:spChg>
        <pc:spChg chg="mod">
          <ac:chgData name="Arjun Rajput" userId="391cf4e498d6d617" providerId="LiveId" clId="{827870DD-4CF9-4CB5-8933-6C50D27721E9}" dt="2024-06-19T20:27:06.731" v="1019"/>
          <ac:spMkLst>
            <pc:docMk/>
            <pc:sldMk cId="0" sldId="264"/>
            <ac:spMk id="17" creationId="{895519CE-137C-DF8D-ED42-0D3764947A82}"/>
          </ac:spMkLst>
        </pc:spChg>
        <pc:spChg chg="mod">
          <ac:chgData name="Arjun Rajput" userId="391cf4e498d6d617" providerId="LiveId" clId="{827870DD-4CF9-4CB5-8933-6C50D27721E9}" dt="2024-06-19T20:27:06.731" v="1019"/>
          <ac:spMkLst>
            <pc:docMk/>
            <pc:sldMk cId="0" sldId="264"/>
            <ac:spMk id="18" creationId="{B07C0653-B1EF-71F6-F267-11F28B9DAA27}"/>
          </ac:spMkLst>
        </pc:spChg>
        <pc:spChg chg="mod">
          <ac:chgData name="Arjun Rajput" userId="391cf4e498d6d617" providerId="LiveId" clId="{827870DD-4CF9-4CB5-8933-6C50D27721E9}" dt="2024-06-19T20:27:06.731" v="1019"/>
          <ac:spMkLst>
            <pc:docMk/>
            <pc:sldMk cId="0" sldId="264"/>
            <ac:spMk id="19" creationId="{8A2B546E-AA3B-8FB3-C11E-E6D8B72316B3}"/>
          </ac:spMkLst>
        </pc:spChg>
        <pc:spChg chg="mod">
          <ac:chgData name="Arjun Rajput" userId="391cf4e498d6d617" providerId="LiveId" clId="{827870DD-4CF9-4CB5-8933-6C50D27721E9}" dt="2024-06-19T20:30:08.164" v="1047" actId="14100"/>
          <ac:spMkLst>
            <pc:docMk/>
            <pc:sldMk cId="0" sldId="264"/>
            <ac:spMk id="1744" creationId="{00000000-0000-0000-0000-000000000000}"/>
          </ac:spMkLst>
        </pc:spChg>
        <pc:grpChg chg="add del mod">
          <ac:chgData name="Arjun Rajput" userId="391cf4e498d6d617" providerId="LiveId" clId="{827870DD-4CF9-4CB5-8933-6C50D27721E9}" dt="2024-06-19T20:27:20.595" v="1024" actId="478"/>
          <ac:grpSpMkLst>
            <pc:docMk/>
            <pc:sldMk cId="0" sldId="264"/>
            <ac:grpSpMk id="2" creationId="{4C8FAEC8-9F4F-FA79-FB0E-49CCC77EC06E}"/>
          </ac:grpSpMkLst>
        </pc:grpChg>
        <pc:grpChg chg="add mod">
          <ac:chgData name="Arjun Rajput" userId="391cf4e498d6d617" providerId="LiveId" clId="{827870DD-4CF9-4CB5-8933-6C50D27721E9}" dt="2024-06-19T20:26:47.926" v="1013"/>
          <ac:grpSpMkLst>
            <pc:docMk/>
            <pc:sldMk cId="0" sldId="264"/>
            <ac:grpSpMk id="5" creationId="{9CF68426-9427-7C22-0576-E800BF49D0F6}"/>
          </ac:grpSpMkLst>
        </pc:grpChg>
        <pc:grpChg chg="add mod">
          <ac:chgData name="Arjun Rajput" userId="391cf4e498d6d617" providerId="LiveId" clId="{827870DD-4CF9-4CB5-8933-6C50D27721E9}" dt="2024-06-19T20:27:01.411" v="1016"/>
          <ac:grpSpMkLst>
            <pc:docMk/>
            <pc:sldMk cId="0" sldId="264"/>
            <ac:grpSpMk id="10" creationId="{B144D189-E6FA-C872-94C6-344698D32FC1}"/>
          </ac:grpSpMkLst>
        </pc:grpChg>
        <pc:grpChg chg="add mod">
          <ac:chgData name="Arjun Rajput" userId="391cf4e498d6d617" providerId="LiveId" clId="{827870DD-4CF9-4CB5-8933-6C50D27721E9}" dt="2024-06-19T20:30:17.459" v="1049" actId="14100"/>
          <ac:grpSpMkLst>
            <pc:docMk/>
            <pc:sldMk cId="0" sldId="264"/>
            <ac:grpSpMk id="15" creationId="{56914C64-B34B-97C6-0507-18BEED838C0C}"/>
          </ac:grpSpMkLst>
        </pc:grpChg>
        <pc:picChg chg="mod">
          <ac:chgData name="Arjun Rajput" userId="391cf4e498d6d617" providerId="LiveId" clId="{827870DD-4CF9-4CB5-8933-6C50D27721E9}" dt="2024-06-19T20:27:04.939" v="1018" actId="1076"/>
          <ac:picMkLst>
            <pc:docMk/>
            <pc:sldMk cId="0" sldId="264"/>
            <ac:picMk id="1745" creationId="{00000000-0000-0000-0000-000000000000}"/>
          </ac:picMkLst>
        </pc:picChg>
      </pc:sldChg>
      <pc:sldChg chg="addSp delSp modSp mod">
        <pc:chgData name="Arjun Rajput" userId="391cf4e498d6d617" providerId="LiveId" clId="{827870DD-4CF9-4CB5-8933-6C50D27721E9}" dt="2024-06-19T20:56:01.525" v="1468" actId="1076"/>
        <pc:sldMkLst>
          <pc:docMk/>
          <pc:sldMk cId="0" sldId="265"/>
        </pc:sldMkLst>
        <pc:spChg chg="add del mod">
          <ac:chgData name="Arjun Rajput" userId="391cf4e498d6d617" providerId="LiveId" clId="{827870DD-4CF9-4CB5-8933-6C50D27721E9}" dt="2024-06-19T20:11:16.136" v="819" actId="478"/>
          <ac:spMkLst>
            <pc:docMk/>
            <pc:sldMk cId="0" sldId="265"/>
            <ac:spMk id="3" creationId="{4B4EF6DD-51E4-4251-9C81-68E36C0FE8D9}"/>
          </ac:spMkLst>
        </pc:spChg>
        <pc:spChg chg="add del mod">
          <ac:chgData name="Arjun Rajput" userId="391cf4e498d6d617" providerId="LiveId" clId="{827870DD-4CF9-4CB5-8933-6C50D27721E9}" dt="2024-06-19T20:15:05.510" v="868"/>
          <ac:spMkLst>
            <pc:docMk/>
            <pc:sldMk cId="0" sldId="265"/>
            <ac:spMk id="4" creationId="{D9ADD12A-F6E3-3A08-E17B-EFDA837E410E}"/>
          </ac:spMkLst>
        </pc:spChg>
        <pc:spChg chg="add mod">
          <ac:chgData name="Arjun Rajput" userId="391cf4e498d6d617" providerId="LiveId" clId="{827870DD-4CF9-4CB5-8933-6C50D27721E9}" dt="2024-06-19T20:55:25.046" v="1460" actId="14100"/>
          <ac:spMkLst>
            <pc:docMk/>
            <pc:sldMk cId="0" sldId="265"/>
            <ac:spMk id="6" creationId="{93518FD8-26C6-31C6-0F74-117FA3854929}"/>
          </ac:spMkLst>
        </pc:spChg>
        <pc:spChg chg="add del mod">
          <ac:chgData name="Arjun Rajput" userId="391cf4e498d6d617" providerId="LiveId" clId="{827870DD-4CF9-4CB5-8933-6C50D27721E9}" dt="2024-06-19T20:15:19.697" v="874"/>
          <ac:spMkLst>
            <pc:docMk/>
            <pc:sldMk cId="0" sldId="265"/>
            <ac:spMk id="7" creationId="{F6FEC9FF-1E63-70E4-219E-83E13FBA8242}"/>
          </ac:spMkLst>
        </pc:spChg>
        <pc:spChg chg="add del mod">
          <ac:chgData name="Arjun Rajput" userId="391cf4e498d6d617" providerId="LiveId" clId="{827870DD-4CF9-4CB5-8933-6C50D27721E9}" dt="2024-06-19T20:15:27.577" v="877" actId="478"/>
          <ac:spMkLst>
            <pc:docMk/>
            <pc:sldMk cId="0" sldId="265"/>
            <ac:spMk id="9" creationId="{9E843A91-5BFC-C887-5299-1446DCC41437}"/>
          </ac:spMkLst>
        </pc:spChg>
        <pc:spChg chg="add mod">
          <ac:chgData name="Arjun Rajput" userId="391cf4e498d6d617" providerId="LiveId" clId="{827870DD-4CF9-4CB5-8933-6C50D27721E9}" dt="2024-06-19T20:56:01.525" v="1468" actId="1076"/>
          <ac:spMkLst>
            <pc:docMk/>
            <pc:sldMk cId="0" sldId="265"/>
            <ac:spMk id="10" creationId="{9034E726-C37A-39B8-3A8E-2118189FFD81}"/>
          </ac:spMkLst>
        </pc:spChg>
        <pc:spChg chg="add del mod">
          <ac:chgData name="Arjun Rajput" userId="391cf4e498d6d617" providerId="LiveId" clId="{827870DD-4CF9-4CB5-8933-6C50D27721E9}" dt="2024-06-19T20:18:12.488" v="939"/>
          <ac:spMkLst>
            <pc:docMk/>
            <pc:sldMk cId="0" sldId="265"/>
            <ac:spMk id="11" creationId="{2756E2CC-5BC3-9E3B-07F0-B2EAC7BA53C0}"/>
          </ac:spMkLst>
        </pc:spChg>
        <pc:spChg chg="add del mod">
          <ac:chgData name="Arjun Rajput" userId="391cf4e498d6d617" providerId="LiveId" clId="{827870DD-4CF9-4CB5-8933-6C50D27721E9}" dt="2024-06-19T20:17:47.589" v="926"/>
          <ac:spMkLst>
            <pc:docMk/>
            <pc:sldMk cId="0" sldId="265"/>
            <ac:spMk id="12" creationId="{7FB3F9BF-6434-6097-14F9-5C3856A0150F}"/>
          </ac:spMkLst>
        </pc:spChg>
        <pc:spChg chg="add mod">
          <ac:chgData name="Arjun Rajput" userId="391cf4e498d6d617" providerId="LiveId" clId="{827870DD-4CF9-4CB5-8933-6C50D27721E9}" dt="2024-06-19T20:55:57.812" v="1467" actId="1076"/>
          <ac:spMkLst>
            <pc:docMk/>
            <pc:sldMk cId="0" sldId="265"/>
            <ac:spMk id="14" creationId="{48C116F9-12BA-8E62-084F-8310EA5A3321}"/>
          </ac:spMkLst>
        </pc:spChg>
        <pc:spChg chg="del">
          <ac:chgData name="Arjun Rajput" userId="391cf4e498d6d617" providerId="LiveId" clId="{827870DD-4CF9-4CB5-8933-6C50D27721E9}" dt="2024-06-19T20:11:14.350" v="818" actId="478"/>
          <ac:spMkLst>
            <pc:docMk/>
            <pc:sldMk cId="0" sldId="265"/>
            <ac:spMk id="1762" creationId="{00000000-0000-0000-0000-000000000000}"/>
          </ac:spMkLst>
        </pc:spChg>
        <pc:spChg chg="mod">
          <ac:chgData name="Arjun Rajput" userId="391cf4e498d6d617" providerId="LiveId" clId="{827870DD-4CF9-4CB5-8933-6C50D27721E9}" dt="2024-06-19T20:55:19.470" v="1459" actId="14100"/>
          <ac:spMkLst>
            <pc:docMk/>
            <pc:sldMk cId="0" sldId="265"/>
            <ac:spMk id="1765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44.276" v="858" actId="478"/>
          <ac:spMkLst>
            <pc:docMk/>
            <pc:sldMk cId="0" sldId="265"/>
            <ac:spMk id="1766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20:16:17.626" v="890" actId="478"/>
          <ac:spMkLst>
            <pc:docMk/>
            <pc:sldMk cId="0" sldId="265"/>
            <ac:spMk id="1767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1.872" v="855" actId="478"/>
          <ac:spMkLst>
            <pc:docMk/>
            <pc:sldMk cId="0" sldId="265"/>
            <ac:spMk id="1771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1.872" v="855" actId="478"/>
          <ac:spMkLst>
            <pc:docMk/>
            <pc:sldMk cId="0" sldId="265"/>
            <ac:spMk id="1772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3.179" v="853" actId="478"/>
          <ac:spMkLst>
            <pc:docMk/>
            <pc:sldMk cId="0" sldId="265"/>
            <ac:spMk id="1776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3.179" v="853" actId="478"/>
          <ac:spMkLst>
            <pc:docMk/>
            <pc:sldMk cId="0" sldId="265"/>
            <ac:spMk id="1777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5.314" v="856" actId="478"/>
          <ac:spMkLst>
            <pc:docMk/>
            <pc:sldMk cId="0" sldId="265"/>
            <ac:spMk id="1781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5.314" v="856" actId="478"/>
          <ac:spMkLst>
            <pc:docMk/>
            <pc:sldMk cId="0" sldId="265"/>
            <ac:spMk id="1782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7.529" v="854" actId="478"/>
          <ac:spMkLst>
            <pc:docMk/>
            <pc:sldMk cId="0" sldId="265"/>
            <ac:spMk id="1783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3.179" v="853" actId="478"/>
          <ac:spMkLst>
            <pc:docMk/>
            <pc:sldMk cId="0" sldId="265"/>
            <ac:spMk id="1784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5.314" v="856" actId="478"/>
          <ac:spMkLst>
            <pc:docMk/>
            <pc:sldMk cId="0" sldId="265"/>
            <ac:spMk id="1785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6:21.534" v="891" actId="478"/>
          <ac:spMkLst>
            <pc:docMk/>
            <pc:sldMk cId="0" sldId="265"/>
            <ac:spMk id="1786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6:24.331" v="892" actId="478"/>
          <ac:spMkLst>
            <pc:docMk/>
            <pc:sldMk cId="0" sldId="265"/>
            <ac:spMk id="1787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3.179" v="853" actId="478"/>
          <ac:spMkLst>
            <pc:docMk/>
            <pc:sldMk cId="0" sldId="265"/>
            <ac:spMk id="1791" creationId="{00000000-0000-0000-0000-000000000000}"/>
          </ac:spMkLst>
        </pc:spChg>
        <pc:grpChg chg="del">
          <ac:chgData name="Arjun Rajput" userId="391cf4e498d6d617" providerId="LiveId" clId="{827870DD-4CF9-4CB5-8933-6C50D27721E9}" dt="2024-06-19T20:13:31.872" v="855" actId="478"/>
          <ac:grpSpMkLst>
            <pc:docMk/>
            <pc:sldMk cId="0" sldId="265"/>
            <ac:grpSpMk id="1768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13:23.179" v="853" actId="478"/>
          <ac:grpSpMkLst>
            <pc:docMk/>
            <pc:sldMk cId="0" sldId="265"/>
            <ac:grpSpMk id="1773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13:35.314" v="856" actId="478"/>
          <ac:grpSpMkLst>
            <pc:docMk/>
            <pc:sldMk cId="0" sldId="265"/>
            <ac:grpSpMk id="1778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13:27.529" v="854" actId="478"/>
          <ac:grpSpMkLst>
            <pc:docMk/>
            <pc:sldMk cId="0" sldId="265"/>
            <ac:grpSpMk id="1788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13:23.179" v="853" actId="478"/>
          <ac:grpSpMkLst>
            <pc:docMk/>
            <pc:sldMk cId="0" sldId="265"/>
            <ac:grpSpMk id="1792" creationId="{00000000-0000-0000-0000-000000000000}"/>
          </ac:grpSpMkLst>
        </pc:grpChg>
        <pc:cxnChg chg="del">
          <ac:chgData name="Arjun Rajput" userId="391cf4e498d6d617" providerId="LiveId" clId="{827870DD-4CF9-4CB5-8933-6C50D27721E9}" dt="2024-06-19T20:13:23.179" v="853" actId="478"/>
          <ac:cxnSpMkLst>
            <pc:docMk/>
            <pc:sldMk cId="0" sldId="265"/>
            <ac:cxnSpMk id="1763" creationId="{00000000-0000-0000-0000-000000000000}"/>
          </ac:cxnSpMkLst>
        </pc:cxnChg>
        <pc:cxnChg chg="del">
          <ac:chgData name="Arjun Rajput" userId="391cf4e498d6d617" providerId="LiveId" clId="{827870DD-4CF9-4CB5-8933-6C50D27721E9}" dt="2024-06-19T20:13:23.179" v="853" actId="478"/>
          <ac:cxnSpMkLst>
            <pc:docMk/>
            <pc:sldMk cId="0" sldId="265"/>
            <ac:cxnSpMk id="1764" creationId="{00000000-0000-0000-0000-000000000000}"/>
          </ac:cxnSpMkLst>
        </pc:cxnChg>
      </pc:sldChg>
      <pc:sldChg chg="addSp delSp modSp del mod">
        <pc:chgData name="Arjun Rajput" userId="391cf4e498d6d617" providerId="LiveId" clId="{827870DD-4CF9-4CB5-8933-6C50D27721E9}" dt="2024-06-19T20:22:32.017" v="1001" actId="47"/>
        <pc:sldMkLst>
          <pc:docMk/>
          <pc:sldMk cId="0" sldId="266"/>
        </pc:sldMkLst>
        <pc:spChg chg="add del mod">
          <ac:chgData name="Arjun Rajput" userId="391cf4e498d6d617" providerId="LiveId" clId="{827870DD-4CF9-4CB5-8933-6C50D27721E9}" dt="2024-06-19T20:22:06.034" v="991" actId="478"/>
          <ac:spMkLst>
            <pc:docMk/>
            <pc:sldMk cId="0" sldId="266"/>
            <ac:spMk id="3" creationId="{3D4CA6DA-948E-8663-25E5-A54AC960957D}"/>
          </ac:spMkLst>
        </pc:spChg>
        <pc:spChg chg="add mod">
          <ac:chgData name="Arjun Rajput" userId="391cf4e498d6d617" providerId="LiveId" clId="{827870DD-4CF9-4CB5-8933-6C50D27721E9}" dt="2024-06-19T20:22:19.523" v="1000" actId="403"/>
          <ac:spMkLst>
            <pc:docMk/>
            <pc:sldMk cId="0" sldId="266"/>
            <ac:spMk id="4" creationId="{61E7D490-E1DB-19A6-0D69-AF598696939B}"/>
          </ac:spMkLst>
        </pc:spChg>
        <pc:spChg chg="del">
          <ac:chgData name="Arjun Rajput" userId="391cf4e498d6d617" providerId="LiveId" clId="{827870DD-4CF9-4CB5-8933-6C50D27721E9}" dt="2024-06-19T20:22:03.963" v="990" actId="478"/>
          <ac:spMkLst>
            <pc:docMk/>
            <pc:sldMk cId="0" sldId="266"/>
            <ac:spMk id="1802" creationId="{00000000-0000-0000-0000-000000000000}"/>
          </ac:spMkLst>
        </pc:spChg>
      </pc:sldChg>
      <pc:sldChg chg="del">
        <pc:chgData name="Arjun Rajput" userId="391cf4e498d6d617" providerId="LiveId" clId="{827870DD-4CF9-4CB5-8933-6C50D27721E9}" dt="2024-06-19T20:35:48.129" v="1146" actId="47"/>
        <pc:sldMkLst>
          <pc:docMk/>
          <pc:sldMk cId="0" sldId="267"/>
        </pc:sldMkLst>
      </pc:sldChg>
      <pc:sldChg chg="del">
        <pc:chgData name="Arjun Rajput" userId="391cf4e498d6d617" providerId="LiveId" clId="{827870DD-4CF9-4CB5-8933-6C50D27721E9}" dt="2024-06-19T20:35:50.228" v="1147" actId="47"/>
        <pc:sldMkLst>
          <pc:docMk/>
          <pc:sldMk cId="0" sldId="268"/>
        </pc:sldMkLst>
      </pc:sldChg>
      <pc:sldChg chg="del">
        <pc:chgData name="Arjun Rajput" userId="391cf4e498d6d617" providerId="LiveId" clId="{827870DD-4CF9-4CB5-8933-6C50D27721E9}" dt="2024-06-19T20:35:54.743" v="1148" actId="47"/>
        <pc:sldMkLst>
          <pc:docMk/>
          <pc:sldMk cId="0" sldId="269"/>
        </pc:sldMkLst>
      </pc:sldChg>
      <pc:sldChg chg="del">
        <pc:chgData name="Arjun Rajput" userId="391cf4e498d6d617" providerId="LiveId" clId="{827870DD-4CF9-4CB5-8933-6C50D27721E9}" dt="2024-06-19T20:35:56.146" v="1149" actId="47"/>
        <pc:sldMkLst>
          <pc:docMk/>
          <pc:sldMk cId="0" sldId="270"/>
        </pc:sldMkLst>
      </pc:sldChg>
      <pc:sldChg chg="del">
        <pc:chgData name="Arjun Rajput" userId="391cf4e498d6d617" providerId="LiveId" clId="{827870DD-4CF9-4CB5-8933-6C50D27721E9}" dt="2024-06-19T20:35:57.317" v="1150" actId="47"/>
        <pc:sldMkLst>
          <pc:docMk/>
          <pc:sldMk cId="0" sldId="271"/>
        </pc:sldMkLst>
      </pc:sldChg>
      <pc:sldChg chg="del">
        <pc:chgData name="Arjun Rajput" userId="391cf4e498d6d617" providerId="LiveId" clId="{827870DD-4CF9-4CB5-8933-6C50D27721E9}" dt="2024-06-19T20:35:58.187" v="1151" actId="47"/>
        <pc:sldMkLst>
          <pc:docMk/>
          <pc:sldMk cId="0" sldId="272"/>
        </pc:sldMkLst>
      </pc:sldChg>
      <pc:sldChg chg="del">
        <pc:chgData name="Arjun Rajput" userId="391cf4e498d6d617" providerId="LiveId" clId="{827870DD-4CF9-4CB5-8933-6C50D27721E9}" dt="2024-06-19T20:35:58.682" v="1152" actId="47"/>
        <pc:sldMkLst>
          <pc:docMk/>
          <pc:sldMk cId="0" sldId="273"/>
        </pc:sldMkLst>
      </pc:sldChg>
      <pc:sldChg chg="del">
        <pc:chgData name="Arjun Rajput" userId="391cf4e498d6d617" providerId="LiveId" clId="{827870DD-4CF9-4CB5-8933-6C50D27721E9}" dt="2024-06-19T20:35:59.308" v="1153" actId="47"/>
        <pc:sldMkLst>
          <pc:docMk/>
          <pc:sldMk cId="0" sldId="274"/>
        </pc:sldMkLst>
      </pc:sldChg>
      <pc:sldChg chg="addSp delSp modSp mod ord modNotes">
        <pc:chgData name="Arjun Rajput" userId="391cf4e498d6d617" providerId="LiveId" clId="{827870DD-4CF9-4CB5-8933-6C50D27721E9}" dt="2024-06-19T21:09:03.598" v="1561" actId="1076"/>
        <pc:sldMkLst>
          <pc:docMk/>
          <pc:sldMk cId="0" sldId="275"/>
        </pc:sldMkLst>
        <pc:spChg chg="mod">
          <ac:chgData name="Arjun Rajput" userId="391cf4e498d6d617" providerId="LiveId" clId="{827870DD-4CF9-4CB5-8933-6C50D27721E9}" dt="2024-06-19T20:33:44.858" v="1130"/>
          <ac:spMkLst>
            <pc:docMk/>
            <pc:sldMk cId="0" sldId="275"/>
            <ac:spMk id="3" creationId="{8A7D8E64-A763-2F2F-A6A7-5FD7280588FC}"/>
          </ac:spMkLst>
        </pc:spChg>
        <pc:spChg chg="mod">
          <ac:chgData name="Arjun Rajput" userId="391cf4e498d6d617" providerId="LiveId" clId="{827870DD-4CF9-4CB5-8933-6C50D27721E9}" dt="2024-06-19T20:33:44.858" v="1130"/>
          <ac:spMkLst>
            <pc:docMk/>
            <pc:sldMk cId="0" sldId="275"/>
            <ac:spMk id="4" creationId="{23738A5D-83B4-8F26-20E9-7F0C9E85CE4A}"/>
          </ac:spMkLst>
        </pc:spChg>
        <pc:spChg chg="mod">
          <ac:chgData name="Arjun Rajput" userId="391cf4e498d6d617" providerId="LiveId" clId="{827870DD-4CF9-4CB5-8933-6C50D27721E9}" dt="2024-06-19T20:33:44.858" v="1130"/>
          <ac:spMkLst>
            <pc:docMk/>
            <pc:sldMk cId="0" sldId="275"/>
            <ac:spMk id="5" creationId="{2CB6741C-1102-7B18-88EF-B58D2C7F216B}"/>
          </ac:spMkLst>
        </pc:spChg>
        <pc:spChg chg="mod">
          <ac:chgData name="Arjun Rajput" userId="391cf4e498d6d617" providerId="LiveId" clId="{827870DD-4CF9-4CB5-8933-6C50D27721E9}" dt="2024-06-19T20:33:44.858" v="1130"/>
          <ac:spMkLst>
            <pc:docMk/>
            <pc:sldMk cId="0" sldId="275"/>
            <ac:spMk id="6" creationId="{8FC8AD85-0C0E-397B-7307-B46C6E1CF1E6}"/>
          </ac:spMkLst>
        </pc:spChg>
        <pc:spChg chg="mod">
          <ac:chgData name="Arjun Rajput" userId="391cf4e498d6d617" providerId="LiveId" clId="{827870DD-4CF9-4CB5-8933-6C50D27721E9}" dt="2024-06-19T20:34:16.199" v="1134"/>
          <ac:spMkLst>
            <pc:docMk/>
            <pc:sldMk cId="0" sldId="275"/>
            <ac:spMk id="8" creationId="{E6CE588E-AE68-6559-12E3-158D80F6B0B0}"/>
          </ac:spMkLst>
        </pc:spChg>
        <pc:spChg chg="mod">
          <ac:chgData name="Arjun Rajput" userId="391cf4e498d6d617" providerId="LiveId" clId="{827870DD-4CF9-4CB5-8933-6C50D27721E9}" dt="2024-06-19T20:34:16.199" v="1134"/>
          <ac:spMkLst>
            <pc:docMk/>
            <pc:sldMk cId="0" sldId="275"/>
            <ac:spMk id="9" creationId="{F6F35BF2-1314-1052-112A-E77F39CF1088}"/>
          </ac:spMkLst>
        </pc:spChg>
        <pc:spChg chg="mod">
          <ac:chgData name="Arjun Rajput" userId="391cf4e498d6d617" providerId="LiveId" clId="{827870DD-4CF9-4CB5-8933-6C50D27721E9}" dt="2024-06-19T20:34:16.199" v="1134"/>
          <ac:spMkLst>
            <pc:docMk/>
            <pc:sldMk cId="0" sldId="275"/>
            <ac:spMk id="10" creationId="{DA7C37C2-B9D1-3B8C-7F44-1FFD6BC3548F}"/>
          </ac:spMkLst>
        </pc:spChg>
        <pc:spChg chg="mod">
          <ac:chgData name="Arjun Rajput" userId="391cf4e498d6d617" providerId="LiveId" clId="{827870DD-4CF9-4CB5-8933-6C50D27721E9}" dt="2024-06-19T20:34:58.427" v="1140"/>
          <ac:spMkLst>
            <pc:docMk/>
            <pc:sldMk cId="0" sldId="275"/>
            <ac:spMk id="12" creationId="{7D3B8E8D-2343-8294-C381-20647CDF34D2}"/>
          </ac:spMkLst>
        </pc:spChg>
        <pc:spChg chg="mod">
          <ac:chgData name="Arjun Rajput" userId="391cf4e498d6d617" providerId="LiveId" clId="{827870DD-4CF9-4CB5-8933-6C50D27721E9}" dt="2024-06-19T20:34:58.427" v="1140"/>
          <ac:spMkLst>
            <pc:docMk/>
            <pc:sldMk cId="0" sldId="275"/>
            <ac:spMk id="13" creationId="{63204897-CF3C-EA92-90A8-7176AB208793}"/>
          </ac:spMkLst>
        </pc:spChg>
        <pc:spChg chg="mod">
          <ac:chgData name="Arjun Rajput" userId="391cf4e498d6d617" providerId="LiveId" clId="{827870DD-4CF9-4CB5-8933-6C50D27721E9}" dt="2024-06-19T20:34:58.427" v="1140"/>
          <ac:spMkLst>
            <pc:docMk/>
            <pc:sldMk cId="0" sldId="275"/>
            <ac:spMk id="14" creationId="{0BB9955C-1430-F722-4B4B-C9E8B7038CE1}"/>
          </ac:spMkLst>
        </pc:spChg>
        <pc:spChg chg="add del mod">
          <ac:chgData name="Arjun Rajput" userId="391cf4e498d6d617" providerId="LiveId" clId="{827870DD-4CF9-4CB5-8933-6C50D27721E9}" dt="2024-06-19T20:35:40.089" v="1145" actId="478"/>
          <ac:spMkLst>
            <pc:docMk/>
            <pc:sldMk cId="0" sldId="275"/>
            <ac:spMk id="15" creationId="{70B99688-84BD-82B3-8E51-5FA8FE4A0368}"/>
          </ac:spMkLst>
        </pc:spChg>
        <pc:spChg chg="add del mod">
          <ac:chgData name="Arjun Rajput" userId="391cf4e498d6d617" providerId="LiveId" clId="{827870DD-4CF9-4CB5-8933-6C50D27721E9}" dt="2024-06-19T21:08:34.392" v="1559" actId="14100"/>
          <ac:spMkLst>
            <pc:docMk/>
            <pc:sldMk cId="0" sldId="275"/>
            <ac:spMk id="16" creationId="{1B322FBB-9F10-2EC4-98E5-6E40A9E9352C}"/>
          </ac:spMkLst>
        </pc:spChg>
        <pc:spChg chg="add mod">
          <ac:chgData name="Arjun Rajput" userId="391cf4e498d6d617" providerId="LiveId" clId="{827870DD-4CF9-4CB5-8933-6C50D27721E9}" dt="2024-06-19T21:09:03.598" v="1561" actId="1076"/>
          <ac:spMkLst>
            <pc:docMk/>
            <pc:sldMk cId="0" sldId="275"/>
            <ac:spMk id="18" creationId="{0432A6FF-D0D1-3F8D-9FF7-836C979E52C6}"/>
          </ac:spMkLst>
        </pc:spChg>
        <pc:spChg chg="add mod">
          <ac:chgData name="Arjun Rajput" userId="391cf4e498d6d617" providerId="LiveId" clId="{827870DD-4CF9-4CB5-8933-6C50D27721E9}" dt="2024-06-19T21:09:03.598" v="1561" actId="1076"/>
          <ac:spMkLst>
            <pc:docMk/>
            <pc:sldMk cId="0" sldId="275"/>
            <ac:spMk id="19" creationId="{8C689FB3-9A32-ECFB-8BCC-2E8CA02085D9}"/>
          </ac:spMkLst>
        </pc:spChg>
        <pc:spChg chg="add del mod">
          <ac:chgData name="Arjun Rajput" userId="391cf4e498d6d617" providerId="LiveId" clId="{827870DD-4CF9-4CB5-8933-6C50D27721E9}" dt="2024-06-19T21:08:22.236" v="1557" actId="478"/>
          <ac:spMkLst>
            <pc:docMk/>
            <pc:sldMk cId="0" sldId="275"/>
            <ac:spMk id="21" creationId="{C586B9D9-433D-8093-AF78-3B8A0EDBD84B}"/>
          </ac:spMkLst>
        </pc:spChg>
        <pc:spChg chg="mod">
          <ac:chgData name="Arjun Rajput" userId="391cf4e498d6d617" providerId="LiveId" clId="{827870DD-4CF9-4CB5-8933-6C50D27721E9}" dt="2024-06-19T21:08:42.007" v="1560" actId="14100"/>
          <ac:spMkLst>
            <pc:docMk/>
            <pc:sldMk cId="0" sldId="275"/>
            <ac:spMk id="1962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9:03.598" v="1561" actId="1076"/>
          <ac:spMkLst>
            <pc:docMk/>
            <pc:sldMk cId="0" sldId="275"/>
            <ac:spMk id="1963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33:52.608" v="1132" actId="478"/>
          <ac:spMkLst>
            <pc:docMk/>
            <pc:sldMk cId="0" sldId="275"/>
            <ac:spMk id="1964" creationId="{00000000-0000-0000-0000-000000000000}"/>
          </ac:spMkLst>
        </pc:spChg>
        <pc:spChg chg="add del">
          <ac:chgData name="Arjun Rajput" userId="391cf4e498d6d617" providerId="LiveId" clId="{827870DD-4CF9-4CB5-8933-6C50D27721E9}" dt="2024-06-19T20:32:48.380" v="1128" actId="478"/>
          <ac:spMkLst>
            <pc:docMk/>
            <pc:sldMk cId="0" sldId="275"/>
            <ac:spMk id="1965" creationId="{00000000-0000-0000-0000-000000000000}"/>
          </ac:spMkLst>
        </pc:spChg>
        <pc:grpChg chg="add mod">
          <ac:chgData name="Arjun Rajput" userId="391cf4e498d6d617" providerId="LiveId" clId="{827870DD-4CF9-4CB5-8933-6C50D27721E9}" dt="2024-06-19T21:09:03.598" v="1561" actId="1076"/>
          <ac:grpSpMkLst>
            <pc:docMk/>
            <pc:sldMk cId="0" sldId="275"/>
            <ac:grpSpMk id="2" creationId="{CDFE2F1F-A0A9-56F8-6D84-364019640491}"/>
          </ac:grpSpMkLst>
        </pc:grpChg>
        <pc:grpChg chg="add mod">
          <ac:chgData name="Arjun Rajput" userId="391cf4e498d6d617" providerId="LiveId" clId="{827870DD-4CF9-4CB5-8933-6C50D27721E9}" dt="2024-06-19T21:09:03.598" v="1561" actId="1076"/>
          <ac:grpSpMkLst>
            <pc:docMk/>
            <pc:sldMk cId="0" sldId="275"/>
            <ac:grpSpMk id="7" creationId="{E7562CD1-24E5-0D35-9389-095CD76AF15E}"/>
          </ac:grpSpMkLst>
        </pc:grpChg>
        <pc:grpChg chg="add mod">
          <ac:chgData name="Arjun Rajput" userId="391cf4e498d6d617" providerId="LiveId" clId="{827870DD-4CF9-4CB5-8933-6C50D27721E9}" dt="2024-06-19T21:09:03.598" v="1561" actId="1076"/>
          <ac:grpSpMkLst>
            <pc:docMk/>
            <pc:sldMk cId="0" sldId="275"/>
            <ac:grpSpMk id="11" creationId="{FB6AE198-EBEB-D0F4-120A-86EB803527E1}"/>
          </ac:grpSpMkLst>
        </pc:grpChg>
        <pc:grpChg chg="add del">
          <ac:chgData name="Arjun Rajput" userId="391cf4e498d6d617" providerId="LiveId" clId="{827870DD-4CF9-4CB5-8933-6C50D27721E9}" dt="2024-06-19T20:32:47.343" v="1127" actId="478"/>
          <ac:grpSpMkLst>
            <pc:docMk/>
            <pc:sldMk cId="0" sldId="275"/>
            <ac:grpSpMk id="1966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32:49.534" v="1129" actId="478"/>
          <ac:grpSpMkLst>
            <pc:docMk/>
            <pc:sldMk cId="0" sldId="275"/>
            <ac:grpSpMk id="1971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32:44.493" v="1126" actId="478"/>
          <ac:grpSpMkLst>
            <pc:docMk/>
            <pc:sldMk cId="0" sldId="275"/>
            <ac:grpSpMk id="1974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1:08:24.682" v="1558" actId="478"/>
          <ac:grpSpMkLst>
            <pc:docMk/>
            <pc:sldMk cId="0" sldId="275"/>
            <ac:grpSpMk id="1980" creationId="{00000000-0000-0000-0000-000000000000}"/>
          </ac:grpSpMkLst>
        </pc:grpChg>
        <pc:grpChg chg="mod">
          <ac:chgData name="Arjun Rajput" userId="391cf4e498d6d617" providerId="LiveId" clId="{827870DD-4CF9-4CB5-8933-6C50D27721E9}" dt="2024-06-19T21:09:03.598" v="1561" actId="1076"/>
          <ac:grpSpMkLst>
            <pc:docMk/>
            <pc:sldMk cId="0" sldId="275"/>
            <ac:grpSpMk id="1987" creationId="{00000000-0000-0000-0000-000000000000}"/>
          </ac:grpSpMkLst>
        </pc:grpChg>
        <pc:picChg chg="del">
          <ac:chgData name="Arjun Rajput" userId="391cf4e498d6d617" providerId="LiveId" clId="{827870DD-4CF9-4CB5-8933-6C50D27721E9}" dt="2024-06-19T21:08:18.334" v="1556" actId="478"/>
          <ac:picMkLst>
            <pc:docMk/>
            <pc:sldMk cId="0" sldId="275"/>
            <ac:picMk id="1979" creationId="{00000000-0000-0000-0000-000000000000}"/>
          </ac:picMkLst>
        </pc:picChg>
      </pc:sldChg>
      <pc:sldChg chg="del">
        <pc:chgData name="Arjun Rajput" userId="391cf4e498d6d617" providerId="LiveId" clId="{827870DD-4CF9-4CB5-8933-6C50D27721E9}" dt="2024-06-19T20:35:59.989" v="1154" actId="47"/>
        <pc:sldMkLst>
          <pc:docMk/>
          <pc:sldMk cId="0" sldId="276"/>
        </pc:sldMkLst>
      </pc:sldChg>
      <pc:sldChg chg="del">
        <pc:chgData name="Arjun Rajput" userId="391cf4e498d6d617" providerId="LiveId" clId="{827870DD-4CF9-4CB5-8933-6C50D27721E9}" dt="2024-06-19T20:36:00.596" v="1155" actId="47"/>
        <pc:sldMkLst>
          <pc:docMk/>
          <pc:sldMk cId="0" sldId="277"/>
        </pc:sldMkLst>
      </pc:sldChg>
      <pc:sldChg chg="del">
        <pc:chgData name="Arjun Rajput" userId="391cf4e498d6d617" providerId="LiveId" clId="{827870DD-4CF9-4CB5-8933-6C50D27721E9}" dt="2024-06-19T20:36:01.262" v="1156" actId="47"/>
        <pc:sldMkLst>
          <pc:docMk/>
          <pc:sldMk cId="0" sldId="278"/>
        </pc:sldMkLst>
      </pc:sldChg>
      <pc:sldChg chg="del">
        <pc:chgData name="Arjun Rajput" userId="391cf4e498d6d617" providerId="LiveId" clId="{827870DD-4CF9-4CB5-8933-6C50D27721E9}" dt="2024-06-19T20:36:01.941" v="1157" actId="47"/>
        <pc:sldMkLst>
          <pc:docMk/>
          <pc:sldMk cId="0" sldId="279"/>
        </pc:sldMkLst>
      </pc:sldChg>
      <pc:sldChg chg="del">
        <pc:chgData name="Arjun Rajput" userId="391cf4e498d6d617" providerId="LiveId" clId="{827870DD-4CF9-4CB5-8933-6C50D27721E9}" dt="2024-06-19T21:05:27.649" v="1539" actId="47"/>
        <pc:sldMkLst>
          <pc:docMk/>
          <pc:sldMk cId="0" sldId="280"/>
        </pc:sldMkLst>
      </pc:sldChg>
      <pc:sldChg chg="del">
        <pc:chgData name="Arjun Rajput" userId="391cf4e498d6d617" providerId="LiveId" clId="{827870DD-4CF9-4CB5-8933-6C50D27721E9}" dt="2024-06-19T21:05:30.504" v="1540" actId="47"/>
        <pc:sldMkLst>
          <pc:docMk/>
          <pc:sldMk cId="0" sldId="281"/>
        </pc:sldMkLst>
      </pc:sldChg>
      <pc:sldChg chg="del">
        <pc:chgData name="Arjun Rajput" userId="391cf4e498d6d617" providerId="LiveId" clId="{827870DD-4CF9-4CB5-8933-6C50D27721E9}" dt="2024-06-19T21:05:36.430" v="1541" actId="47"/>
        <pc:sldMkLst>
          <pc:docMk/>
          <pc:sldMk cId="0" sldId="295"/>
        </pc:sldMkLst>
      </pc:sldChg>
      <pc:sldChg chg="addSp delSp modSp new mod">
        <pc:chgData name="Arjun Rajput" userId="391cf4e498d6d617" providerId="LiveId" clId="{827870DD-4CF9-4CB5-8933-6C50D27721E9}" dt="2024-06-19T21:04:44.276" v="1538" actId="20577"/>
        <pc:sldMkLst>
          <pc:docMk/>
          <pc:sldMk cId="3840044228" sldId="296"/>
        </pc:sldMkLst>
        <pc:spChg chg="mod">
          <ac:chgData name="Arjun Rajput" userId="391cf4e498d6d617" providerId="LiveId" clId="{827870DD-4CF9-4CB5-8933-6C50D27721E9}" dt="2024-06-19T18:59:07.935" v="343" actId="1076"/>
          <ac:spMkLst>
            <pc:docMk/>
            <pc:sldMk cId="3840044228" sldId="296"/>
            <ac:spMk id="2" creationId="{7F461E1F-180C-1655-0CA5-8711C647F6C9}"/>
          </ac:spMkLst>
        </pc:spChg>
        <pc:spChg chg="del">
          <ac:chgData name="Arjun Rajput" userId="391cf4e498d6d617" providerId="LiveId" clId="{827870DD-4CF9-4CB5-8933-6C50D27721E9}" dt="2024-06-19T18:43:55.665" v="187" actId="478"/>
          <ac:spMkLst>
            <pc:docMk/>
            <pc:sldMk cId="3840044228" sldId="296"/>
            <ac:spMk id="3" creationId="{5070F6D9-1FDD-B03C-1D86-2789E6EE8A77}"/>
          </ac:spMkLst>
        </pc:spChg>
        <pc:spChg chg="del">
          <ac:chgData name="Arjun Rajput" userId="391cf4e498d6d617" providerId="LiveId" clId="{827870DD-4CF9-4CB5-8933-6C50D27721E9}" dt="2024-06-19T18:43:46.998" v="184" actId="478"/>
          <ac:spMkLst>
            <pc:docMk/>
            <pc:sldMk cId="3840044228" sldId="296"/>
            <ac:spMk id="4" creationId="{AA886C2F-5880-DE92-E87A-7E2CE16C5451}"/>
          </ac:spMkLst>
        </pc:spChg>
        <pc:spChg chg="del">
          <ac:chgData name="Arjun Rajput" userId="391cf4e498d6d617" providerId="LiveId" clId="{827870DD-4CF9-4CB5-8933-6C50D27721E9}" dt="2024-06-19T18:43:49.168" v="185" actId="478"/>
          <ac:spMkLst>
            <pc:docMk/>
            <pc:sldMk cId="3840044228" sldId="296"/>
            <ac:spMk id="5" creationId="{17180C70-1EA0-A642-F141-2085843C825E}"/>
          </ac:spMkLst>
        </pc:spChg>
        <pc:spChg chg="del mod">
          <ac:chgData name="Arjun Rajput" userId="391cf4e498d6d617" providerId="LiveId" clId="{827870DD-4CF9-4CB5-8933-6C50D27721E9}" dt="2024-06-19T18:44:01.605" v="190" actId="478"/>
          <ac:spMkLst>
            <pc:docMk/>
            <pc:sldMk cId="3840044228" sldId="296"/>
            <ac:spMk id="6" creationId="{963BCB2D-D100-05A2-8BCA-0CD728AAD983}"/>
          </ac:spMkLst>
        </pc:spChg>
        <pc:spChg chg="del">
          <ac:chgData name="Arjun Rajput" userId="391cf4e498d6d617" providerId="LiveId" clId="{827870DD-4CF9-4CB5-8933-6C50D27721E9}" dt="2024-06-19T18:44:20.853" v="195" actId="478"/>
          <ac:spMkLst>
            <pc:docMk/>
            <pc:sldMk cId="3840044228" sldId="296"/>
            <ac:spMk id="7" creationId="{2E2DF097-7C90-A7BF-334A-983816D0A7BA}"/>
          </ac:spMkLst>
        </pc:spChg>
        <pc:spChg chg="del">
          <ac:chgData name="Arjun Rajput" userId="391cf4e498d6d617" providerId="LiveId" clId="{827870DD-4CF9-4CB5-8933-6C50D27721E9}" dt="2024-06-19T18:43:41.099" v="183" actId="478"/>
          <ac:spMkLst>
            <pc:docMk/>
            <pc:sldMk cId="3840044228" sldId="296"/>
            <ac:spMk id="8" creationId="{152ACD7D-FA5F-F872-2BE3-79FF629BBC88}"/>
          </ac:spMkLst>
        </pc:spChg>
        <pc:spChg chg="del">
          <ac:chgData name="Arjun Rajput" userId="391cf4e498d6d617" providerId="LiveId" clId="{827870DD-4CF9-4CB5-8933-6C50D27721E9}" dt="2024-06-19T18:43:37.754" v="182" actId="478"/>
          <ac:spMkLst>
            <pc:docMk/>
            <pc:sldMk cId="3840044228" sldId="296"/>
            <ac:spMk id="9" creationId="{8E461D44-6BFA-1474-A00E-C76010E27CB6}"/>
          </ac:spMkLst>
        </pc:spChg>
        <pc:spChg chg="del">
          <ac:chgData name="Arjun Rajput" userId="391cf4e498d6d617" providerId="LiveId" clId="{827870DD-4CF9-4CB5-8933-6C50D27721E9}" dt="2024-06-19T18:44:18.164" v="194" actId="478"/>
          <ac:spMkLst>
            <pc:docMk/>
            <pc:sldMk cId="3840044228" sldId="296"/>
            <ac:spMk id="10" creationId="{E8D98A60-ED9F-50E5-329B-E6DA65517238}"/>
          </ac:spMkLst>
        </pc:spChg>
        <pc:spChg chg="del">
          <ac:chgData name="Arjun Rajput" userId="391cf4e498d6d617" providerId="LiveId" clId="{827870DD-4CF9-4CB5-8933-6C50D27721E9}" dt="2024-06-19T18:43:51.638" v="186" actId="478"/>
          <ac:spMkLst>
            <pc:docMk/>
            <pc:sldMk cId="3840044228" sldId="296"/>
            <ac:spMk id="11" creationId="{8C54A556-609C-8E8E-F971-B5288823AA9D}"/>
          </ac:spMkLst>
        </pc:spChg>
        <pc:spChg chg="del">
          <ac:chgData name="Arjun Rajput" userId="391cf4e498d6d617" providerId="LiveId" clId="{827870DD-4CF9-4CB5-8933-6C50D27721E9}" dt="2024-06-19T18:44:05.937" v="191" actId="478"/>
          <ac:spMkLst>
            <pc:docMk/>
            <pc:sldMk cId="3840044228" sldId="296"/>
            <ac:spMk id="12" creationId="{7C2DC6DD-3021-641B-25D5-109A138A8FCB}"/>
          </ac:spMkLst>
        </pc:spChg>
        <pc:spChg chg="del">
          <ac:chgData name="Arjun Rajput" userId="391cf4e498d6d617" providerId="LiveId" clId="{827870DD-4CF9-4CB5-8933-6C50D27721E9}" dt="2024-06-19T18:43:29.214" v="180" actId="478"/>
          <ac:spMkLst>
            <pc:docMk/>
            <pc:sldMk cId="3840044228" sldId="296"/>
            <ac:spMk id="13" creationId="{B32DC061-8EA5-B953-CC34-CF3C8F0006BD}"/>
          </ac:spMkLst>
        </pc:spChg>
        <pc:spChg chg="del">
          <ac:chgData name="Arjun Rajput" userId="391cf4e498d6d617" providerId="LiveId" clId="{827870DD-4CF9-4CB5-8933-6C50D27721E9}" dt="2024-06-19T18:44:15.070" v="193" actId="478"/>
          <ac:spMkLst>
            <pc:docMk/>
            <pc:sldMk cId="3840044228" sldId="296"/>
            <ac:spMk id="14" creationId="{5A127057-7DC9-70AF-A5D1-F4E42812573F}"/>
          </ac:spMkLst>
        </pc:spChg>
        <pc:spChg chg="del">
          <ac:chgData name="Arjun Rajput" userId="391cf4e498d6d617" providerId="LiveId" clId="{827870DD-4CF9-4CB5-8933-6C50D27721E9}" dt="2024-06-19T18:43:55.665" v="187" actId="478"/>
          <ac:spMkLst>
            <pc:docMk/>
            <pc:sldMk cId="3840044228" sldId="296"/>
            <ac:spMk id="15" creationId="{F0DFBFAB-FEE4-A6EB-609D-1958504C5FB8}"/>
          </ac:spMkLst>
        </pc:spChg>
        <pc:spChg chg="del">
          <ac:chgData name="Arjun Rajput" userId="391cf4e498d6d617" providerId="LiveId" clId="{827870DD-4CF9-4CB5-8933-6C50D27721E9}" dt="2024-06-19T18:43:31.875" v="181" actId="478"/>
          <ac:spMkLst>
            <pc:docMk/>
            <pc:sldMk cId="3840044228" sldId="296"/>
            <ac:spMk id="16" creationId="{52114B27-92D2-C3ED-BBC8-5C1670FBF728}"/>
          </ac:spMkLst>
        </pc:spChg>
        <pc:spChg chg="del">
          <ac:chgData name="Arjun Rajput" userId="391cf4e498d6d617" providerId="LiveId" clId="{827870DD-4CF9-4CB5-8933-6C50D27721E9}" dt="2024-06-19T18:43:31.875" v="181" actId="478"/>
          <ac:spMkLst>
            <pc:docMk/>
            <pc:sldMk cId="3840044228" sldId="296"/>
            <ac:spMk id="17" creationId="{2426A60E-3E75-3345-CEBB-621683891143}"/>
          </ac:spMkLst>
        </pc:spChg>
        <pc:spChg chg="del">
          <ac:chgData name="Arjun Rajput" userId="391cf4e498d6d617" providerId="LiveId" clId="{827870DD-4CF9-4CB5-8933-6C50D27721E9}" dt="2024-06-19T18:43:58.503" v="188" actId="478"/>
          <ac:spMkLst>
            <pc:docMk/>
            <pc:sldMk cId="3840044228" sldId="296"/>
            <ac:spMk id="18" creationId="{1507D1D6-3C3A-008D-1DE5-3459CF5D45B3}"/>
          </ac:spMkLst>
        </pc:spChg>
        <pc:spChg chg="del">
          <ac:chgData name="Arjun Rajput" userId="391cf4e498d6d617" providerId="LiveId" clId="{827870DD-4CF9-4CB5-8933-6C50D27721E9}" dt="2024-06-19T18:43:29.214" v="180" actId="478"/>
          <ac:spMkLst>
            <pc:docMk/>
            <pc:sldMk cId="3840044228" sldId="296"/>
            <ac:spMk id="19" creationId="{4192E18C-F137-FD6C-363F-FB0D58B45133}"/>
          </ac:spMkLst>
        </pc:spChg>
        <pc:spChg chg="del">
          <ac:chgData name="Arjun Rajput" userId="391cf4e498d6d617" providerId="LiveId" clId="{827870DD-4CF9-4CB5-8933-6C50D27721E9}" dt="2024-06-19T18:44:08.178" v="192" actId="478"/>
          <ac:spMkLst>
            <pc:docMk/>
            <pc:sldMk cId="3840044228" sldId="296"/>
            <ac:spMk id="20" creationId="{460A8140-B038-BD81-73AE-16159CF0BB83}"/>
          </ac:spMkLst>
        </pc:spChg>
        <pc:spChg chg="add del mod">
          <ac:chgData name="Arjun Rajput" userId="391cf4e498d6d617" providerId="LiveId" clId="{827870DD-4CF9-4CB5-8933-6C50D27721E9}" dt="2024-06-19T21:04:44.276" v="1538" actId="20577"/>
          <ac:spMkLst>
            <pc:docMk/>
            <pc:sldMk cId="3840044228" sldId="296"/>
            <ac:spMk id="21" creationId="{984095F7-8B93-7D7D-8F4F-2D20D0F574ED}"/>
          </ac:spMkLst>
        </pc:spChg>
      </pc:sldChg>
      <pc:sldChg chg="addSp delSp modSp add mod ord">
        <pc:chgData name="Arjun Rajput" userId="391cf4e498d6d617" providerId="LiveId" clId="{827870DD-4CF9-4CB5-8933-6C50D27721E9}" dt="2024-06-19T21:02:04.860" v="1479" actId="20577"/>
        <pc:sldMkLst>
          <pc:docMk/>
          <pc:sldMk cId="3428013383" sldId="297"/>
        </pc:sldMkLst>
        <pc:spChg chg="mod">
          <ac:chgData name="Arjun Rajput" userId="391cf4e498d6d617" providerId="LiveId" clId="{827870DD-4CF9-4CB5-8933-6C50D27721E9}" dt="2024-06-19T20:48:16.419" v="1350"/>
          <ac:spMkLst>
            <pc:docMk/>
            <pc:sldMk cId="3428013383" sldId="297"/>
            <ac:spMk id="3" creationId="{D30D1DCC-B940-81F4-9516-70BD6E5B8CB3}"/>
          </ac:spMkLst>
        </pc:spChg>
        <pc:spChg chg="mod">
          <ac:chgData name="Arjun Rajput" userId="391cf4e498d6d617" providerId="LiveId" clId="{827870DD-4CF9-4CB5-8933-6C50D27721E9}" dt="2024-06-19T20:48:16.419" v="1350"/>
          <ac:spMkLst>
            <pc:docMk/>
            <pc:sldMk cId="3428013383" sldId="297"/>
            <ac:spMk id="4" creationId="{C257F0AF-16FA-84FF-7F4B-13E85EDFB30D}"/>
          </ac:spMkLst>
        </pc:spChg>
        <pc:spChg chg="mod">
          <ac:chgData name="Arjun Rajput" userId="391cf4e498d6d617" providerId="LiveId" clId="{827870DD-4CF9-4CB5-8933-6C50D27721E9}" dt="2024-06-19T20:48:16.419" v="1350"/>
          <ac:spMkLst>
            <pc:docMk/>
            <pc:sldMk cId="3428013383" sldId="297"/>
            <ac:spMk id="5" creationId="{216693A5-957C-A246-CB9B-CEF30092E01B}"/>
          </ac:spMkLst>
        </pc:spChg>
        <pc:spChg chg="del mod">
          <ac:chgData name="Arjun Rajput" userId="391cf4e498d6d617" providerId="LiveId" clId="{827870DD-4CF9-4CB5-8933-6C50D27721E9}" dt="2024-06-19T20:53:02.742" v="1434"/>
          <ac:spMkLst>
            <pc:docMk/>
            <pc:sldMk cId="3428013383" sldId="297"/>
            <ac:spMk id="6" creationId="{93518FD8-26C6-31C6-0F74-117FA3854929}"/>
          </ac:spMkLst>
        </pc:spChg>
        <pc:spChg chg="mod">
          <ac:chgData name="Arjun Rajput" userId="391cf4e498d6d617" providerId="LiveId" clId="{827870DD-4CF9-4CB5-8933-6C50D27721E9}" dt="2024-06-19T20:48:16.419" v="1350"/>
          <ac:spMkLst>
            <pc:docMk/>
            <pc:sldMk cId="3428013383" sldId="297"/>
            <ac:spMk id="7" creationId="{429F14B6-6CF5-31BF-D130-CF6920A2C72D}"/>
          </ac:spMkLst>
        </pc:spChg>
        <pc:spChg chg="add mod">
          <ac:chgData name="Arjun Rajput" userId="391cf4e498d6d617" providerId="LiveId" clId="{827870DD-4CF9-4CB5-8933-6C50D27721E9}" dt="2024-06-19T21:02:04.860" v="1479" actId="20577"/>
          <ac:spMkLst>
            <pc:docMk/>
            <pc:sldMk cId="3428013383" sldId="297"/>
            <ac:spMk id="8" creationId="{18BF293A-EDB2-4CE2-1289-1F51D5CEC7B5}"/>
          </ac:spMkLst>
        </pc:spChg>
        <pc:spChg chg="add del mod">
          <ac:chgData name="Arjun Rajput" userId="391cf4e498d6d617" providerId="LiveId" clId="{827870DD-4CF9-4CB5-8933-6C50D27721E9}" dt="2024-06-19T20:52:39.749" v="1424"/>
          <ac:spMkLst>
            <pc:docMk/>
            <pc:sldMk cId="3428013383" sldId="297"/>
            <ac:spMk id="9" creationId="{3191A6D2-956D-AEDB-19A1-83E84703C9C0}"/>
          </ac:spMkLst>
        </pc:spChg>
        <pc:spChg chg="mod">
          <ac:chgData name="Arjun Rajput" userId="391cf4e498d6d617" providerId="LiveId" clId="{827870DD-4CF9-4CB5-8933-6C50D27721E9}" dt="2024-06-19T20:54:04.469" v="1447" actId="1076"/>
          <ac:spMkLst>
            <pc:docMk/>
            <pc:sldMk cId="3428013383" sldId="297"/>
            <ac:spMk id="10" creationId="{9034E726-C37A-39B8-3A8E-2118189FFD81}"/>
          </ac:spMkLst>
        </pc:spChg>
        <pc:spChg chg="add mod">
          <ac:chgData name="Arjun Rajput" userId="391cf4e498d6d617" providerId="LiveId" clId="{827870DD-4CF9-4CB5-8933-6C50D27721E9}" dt="2024-06-19T20:53:11.549" v="1437" actId="14100"/>
          <ac:spMkLst>
            <pc:docMk/>
            <pc:sldMk cId="3428013383" sldId="297"/>
            <ac:spMk id="12" creationId="{97EDDF1B-E580-66F7-4981-6538A112F11F}"/>
          </ac:spMkLst>
        </pc:spChg>
        <pc:spChg chg="add mod">
          <ac:chgData name="Arjun Rajput" userId="391cf4e498d6d617" providerId="LiveId" clId="{827870DD-4CF9-4CB5-8933-6C50D27721E9}" dt="2024-06-19T20:53:59.450" v="1446" actId="20577"/>
          <ac:spMkLst>
            <pc:docMk/>
            <pc:sldMk cId="3428013383" sldId="297"/>
            <ac:spMk id="13" creationId="{0551D7F1-BEF7-ADE9-7285-E3FC27AB56B7}"/>
          </ac:spMkLst>
        </pc:spChg>
        <pc:spChg chg="del mod">
          <ac:chgData name="Arjun Rajput" userId="391cf4e498d6d617" providerId="LiveId" clId="{827870DD-4CF9-4CB5-8933-6C50D27721E9}" dt="2024-06-19T20:53:38.165" v="1441" actId="478"/>
          <ac:spMkLst>
            <pc:docMk/>
            <pc:sldMk cId="3428013383" sldId="297"/>
            <ac:spMk id="14" creationId="{48C116F9-12BA-8E62-084F-8310EA5A3321}"/>
          </ac:spMkLst>
        </pc:spChg>
        <pc:spChg chg="mod">
          <ac:chgData name="Arjun Rajput" userId="391cf4e498d6d617" providerId="LiveId" clId="{827870DD-4CF9-4CB5-8933-6C50D27721E9}" dt="2024-06-19T20:47:35.809" v="1349" actId="14100"/>
          <ac:spMkLst>
            <pc:docMk/>
            <pc:sldMk cId="3428013383" sldId="297"/>
            <ac:spMk id="1765" creationId="{00000000-0000-0000-0000-000000000000}"/>
          </ac:spMkLst>
        </pc:spChg>
        <pc:grpChg chg="add mod">
          <ac:chgData name="Arjun Rajput" userId="391cf4e498d6d617" providerId="LiveId" clId="{827870DD-4CF9-4CB5-8933-6C50D27721E9}" dt="2024-06-19T20:48:51.028" v="1359" actId="14100"/>
          <ac:grpSpMkLst>
            <pc:docMk/>
            <pc:sldMk cId="3428013383" sldId="297"/>
            <ac:grpSpMk id="2" creationId="{B8312D2F-DD43-2BC2-AFC6-BC2F4F3CFC43}"/>
          </ac:grpSpMkLst>
        </pc:grpChg>
      </pc:sldChg>
      <pc:sldMasterChg chg="delSldLayout">
        <pc:chgData name="Arjun Rajput" userId="391cf4e498d6d617" providerId="LiveId" clId="{827870DD-4CF9-4CB5-8933-6C50D27721E9}" dt="2024-06-19T20:36:00.596" v="1155" actId="47"/>
        <pc:sldMasterMkLst>
          <pc:docMk/>
          <pc:sldMasterMk cId="0" sldId="2147483671"/>
        </pc:sldMasterMkLst>
        <pc:sldLayoutChg chg="del">
          <pc:chgData name="Arjun Rajput" userId="391cf4e498d6d617" providerId="LiveId" clId="{827870DD-4CF9-4CB5-8933-6C50D27721E9}" dt="2024-06-19T20:36:00.596" v="1155" actId="47"/>
          <pc:sldLayoutMkLst>
            <pc:docMk/>
            <pc:sldMasterMk cId="0" sldId="2147483671"/>
            <pc:sldLayoutMk cId="0" sldId="2147483650"/>
          </pc:sldLayoutMkLst>
        </pc:sldLayoutChg>
        <pc:sldLayoutChg chg="del">
          <pc:chgData name="Arjun Rajput" userId="391cf4e498d6d617" providerId="LiveId" clId="{827870DD-4CF9-4CB5-8933-6C50D27721E9}" dt="2024-06-19T20:35:54.743" v="1148" actId="47"/>
          <pc:sldLayoutMkLst>
            <pc:docMk/>
            <pc:sldMasterMk cId="0" sldId="2147483671"/>
            <pc:sldLayoutMk cId="0" sldId="2147483651"/>
          </pc:sldLayoutMkLst>
        </pc:sldLayoutChg>
        <pc:sldLayoutChg chg="del">
          <pc:chgData name="Arjun Rajput" userId="391cf4e498d6d617" providerId="LiveId" clId="{827870DD-4CF9-4CB5-8933-6C50D27721E9}" dt="2024-06-19T20:35:59.308" v="1153" actId="47"/>
          <pc:sldLayoutMkLst>
            <pc:docMk/>
            <pc:sldMasterMk cId="0" sldId="2147483671"/>
            <pc:sldLayoutMk cId="0" sldId="2147483663"/>
          </pc:sldLayoutMkLst>
        </pc:sldLayoutChg>
        <pc:sldLayoutChg chg="del">
          <pc:chgData name="Arjun Rajput" userId="391cf4e498d6d617" providerId="LiveId" clId="{827870DD-4CF9-4CB5-8933-6C50D27721E9}" dt="2024-06-19T20:35:58.187" v="1151" actId="47"/>
          <pc:sldLayoutMkLst>
            <pc:docMk/>
            <pc:sldMasterMk cId="0" sldId="2147483671"/>
            <pc:sldLayoutMk cId="0" sldId="2147483664"/>
          </pc:sldLayoutMkLst>
        </pc:sldLayoutChg>
        <pc:sldLayoutChg chg="del">
          <pc:chgData name="Arjun Rajput" userId="391cf4e498d6d617" providerId="LiveId" clId="{827870DD-4CF9-4CB5-8933-6C50D27721E9}" dt="2024-06-19T20:35:50.228" v="1147" actId="47"/>
          <pc:sldLayoutMkLst>
            <pc:docMk/>
            <pc:sldMasterMk cId="0" sldId="2147483671"/>
            <pc:sldLayoutMk cId="0" sldId="2147483665"/>
          </pc:sldLayoutMkLst>
        </pc:sldLayoutChg>
      </pc:sldMasterChg>
    </pc:docChg>
  </pc:docChgLst>
  <pc:docChgLst>
    <pc:chgData name="Arjun Rajput" userId="391cf4e498d6d617" providerId="LiveId" clId="{9EA6025D-DB77-4E9D-9486-7F808EE3ECA6}"/>
    <pc:docChg chg="undo custSel addSld delSld modSld sldOrd addMainMaster delMainMaster">
      <pc:chgData name="Arjun Rajput" userId="391cf4e498d6d617" providerId="LiveId" clId="{9EA6025D-DB77-4E9D-9486-7F808EE3ECA6}" dt="2024-06-23T18:16:21.191" v="229" actId="1076"/>
      <pc:docMkLst>
        <pc:docMk/>
      </pc:docMkLst>
      <pc:sldChg chg="addSp delSp modSp mod ord">
        <pc:chgData name="Arjun Rajput" userId="391cf4e498d6d617" providerId="LiveId" clId="{9EA6025D-DB77-4E9D-9486-7F808EE3ECA6}" dt="2024-06-23T17:57:57.215" v="212" actId="1076"/>
        <pc:sldMkLst>
          <pc:docMk/>
          <pc:sldMk cId="0" sldId="256"/>
        </pc:sldMkLst>
        <pc:spChg chg="add del mod">
          <ac:chgData name="Arjun Rajput" userId="391cf4e498d6d617" providerId="LiveId" clId="{9EA6025D-DB77-4E9D-9486-7F808EE3ECA6}" dt="2024-06-23T17:47:17.351" v="126" actId="21"/>
          <ac:spMkLst>
            <pc:docMk/>
            <pc:sldMk cId="0" sldId="256"/>
            <ac:spMk id="2" creationId="{FB02D065-D75A-FD9E-7672-6F9EF3041419}"/>
          </ac:spMkLst>
        </pc:spChg>
        <pc:spChg chg="mod">
          <ac:chgData name="Arjun Rajput" userId="391cf4e498d6d617" providerId="LiveId" clId="{9EA6025D-DB77-4E9D-9486-7F808EE3ECA6}" dt="2024-06-23T17:43:39.380" v="105" actId="1076"/>
          <ac:spMkLst>
            <pc:docMk/>
            <pc:sldMk cId="0" sldId="256"/>
            <ac:spMk id="4" creationId="{731BE52C-63BA-2B98-EF7D-A9B7F5D6FC40}"/>
          </ac:spMkLst>
        </pc:spChg>
        <pc:spChg chg="mod">
          <ac:chgData name="Arjun Rajput" userId="391cf4e498d6d617" providerId="LiveId" clId="{9EA6025D-DB77-4E9D-9486-7F808EE3ECA6}" dt="2024-06-23T17:57:57.215" v="212" actId="1076"/>
          <ac:spMkLst>
            <pc:docMk/>
            <pc:sldMk cId="0" sldId="256"/>
            <ac:spMk id="1579" creationId="{00000000-0000-0000-0000-000000000000}"/>
          </ac:spMkLst>
        </pc:spChg>
      </pc:sldChg>
      <pc:sldChg chg="ord">
        <pc:chgData name="Arjun Rajput" userId="391cf4e498d6d617" providerId="LiveId" clId="{9EA6025D-DB77-4E9D-9486-7F808EE3ECA6}" dt="2024-06-23T17:53:00.252" v="188"/>
        <pc:sldMkLst>
          <pc:docMk/>
          <pc:sldMk cId="0" sldId="258"/>
        </pc:sldMkLst>
      </pc:sldChg>
      <pc:sldChg chg="modSp mod">
        <pc:chgData name="Arjun Rajput" userId="391cf4e498d6d617" providerId="LiveId" clId="{9EA6025D-DB77-4E9D-9486-7F808EE3ECA6}" dt="2024-06-23T09:20:13.637" v="2" actId="5793"/>
        <pc:sldMkLst>
          <pc:docMk/>
          <pc:sldMk cId="0" sldId="260"/>
        </pc:sldMkLst>
        <pc:spChg chg="mod">
          <ac:chgData name="Arjun Rajput" userId="391cf4e498d6d617" providerId="LiveId" clId="{9EA6025D-DB77-4E9D-9486-7F808EE3ECA6}" dt="2024-06-23T09:20:13.637" v="2" actId="5793"/>
          <ac:spMkLst>
            <pc:docMk/>
            <pc:sldMk cId="0" sldId="260"/>
            <ac:spMk id="1650" creationId="{00000000-0000-0000-0000-000000000000}"/>
          </ac:spMkLst>
        </pc:spChg>
      </pc:sldChg>
      <pc:sldChg chg="modSp mod">
        <pc:chgData name="Arjun Rajput" userId="391cf4e498d6d617" providerId="LiveId" clId="{9EA6025D-DB77-4E9D-9486-7F808EE3ECA6}" dt="2024-06-23T18:16:21.191" v="229" actId="1076"/>
        <pc:sldMkLst>
          <pc:docMk/>
          <pc:sldMk cId="0" sldId="261"/>
        </pc:sldMkLst>
        <pc:spChg chg="mod">
          <ac:chgData name="Arjun Rajput" userId="391cf4e498d6d617" providerId="LiveId" clId="{9EA6025D-DB77-4E9D-9486-7F808EE3ECA6}" dt="2024-06-23T18:16:21.191" v="229" actId="1076"/>
          <ac:spMkLst>
            <pc:docMk/>
            <pc:sldMk cId="0" sldId="261"/>
            <ac:spMk id="14" creationId="{C3E37A5D-D2E7-400B-C23D-D45BEB62733D}"/>
          </ac:spMkLst>
        </pc:spChg>
        <pc:spChg chg="mod">
          <ac:chgData name="Arjun Rajput" userId="391cf4e498d6d617" providerId="LiveId" clId="{9EA6025D-DB77-4E9D-9486-7F808EE3ECA6}" dt="2024-06-23T18:15:56.543" v="224" actId="1076"/>
          <ac:spMkLst>
            <pc:docMk/>
            <pc:sldMk cId="0" sldId="261"/>
            <ac:spMk id="1701" creationId="{00000000-0000-0000-0000-000000000000}"/>
          </ac:spMkLst>
        </pc:spChg>
        <pc:grpChg chg="mod">
          <ac:chgData name="Arjun Rajput" userId="391cf4e498d6d617" providerId="LiveId" clId="{9EA6025D-DB77-4E9D-9486-7F808EE3ECA6}" dt="2024-06-23T18:15:51.247" v="223" actId="1076"/>
          <ac:grpSpMkLst>
            <pc:docMk/>
            <pc:sldMk cId="0" sldId="261"/>
            <ac:grpSpMk id="20" creationId="{4F080303-7821-22FC-A03F-29F00F98B523}"/>
          </ac:grpSpMkLst>
        </pc:grpChg>
        <pc:grpChg chg="mod">
          <ac:chgData name="Arjun Rajput" userId="391cf4e498d6d617" providerId="LiveId" clId="{9EA6025D-DB77-4E9D-9486-7F808EE3ECA6}" dt="2024-06-23T18:15:23.490" v="222" actId="1076"/>
          <ac:grpSpMkLst>
            <pc:docMk/>
            <pc:sldMk cId="0" sldId="261"/>
            <ac:grpSpMk id="1713" creationId="{00000000-0000-0000-0000-000000000000}"/>
          </ac:grpSpMkLst>
        </pc:grpChg>
        <pc:picChg chg="mod">
          <ac:chgData name="Arjun Rajput" userId="391cf4e498d6d617" providerId="LiveId" clId="{9EA6025D-DB77-4E9D-9486-7F808EE3ECA6}" dt="2024-06-23T18:15:23.490" v="222" actId="1076"/>
          <ac:picMkLst>
            <pc:docMk/>
            <pc:sldMk cId="0" sldId="261"/>
            <ac:picMk id="2" creationId="{41C64F2A-F490-205E-DE24-7C0C3CC0F796}"/>
          </ac:picMkLst>
        </pc:picChg>
        <pc:picChg chg="mod">
          <ac:chgData name="Arjun Rajput" userId="391cf4e498d6d617" providerId="LiveId" clId="{9EA6025D-DB77-4E9D-9486-7F808EE3ECA6}" dt="2024-06-23T18:15:23.490" v="222" actId="1076"/>
          <ac:picMkLst>
            <pc:docMk/>
            <pc:sldMk cId="0" sldId="261"/>
            <ac:picMk id="1703" creationId="{00000000-0000-0000-0000-000000000000}"/>
          </ac:picMkLst>
        </pc:picChg>
      </pc:sldChg>
      <pc:sldChg chg="delSp modSp mod">
        <pc:chgData name="Arjun Rajput" userId="391cf4e498d6d617" providerId="LiveId" clId="{9EA6025D-DB77-4E9D-9486-7F808EE3ECA6}" dt="2024-06-23T09:59:57.555" v="40" actId="1076"/>
        <pc:sldMkLst>
          <pc:docMk/>
          <pc:sldMk cId="0" sldId="262"/>
        </pc:sldMkLst>
        <pc:spChg chg="mod">
          <ac:chgData name="Arjun Rajput" userId="391cf4e498d6d617" providerId="LiveId" clId="{9EA6025D-DB77-4E9D-9486-7F808EE3ECA6}" dt="2024-06-23T09:59:51.412" v="38" actId="1076"/>
          <ac:spMkLst>
            <pc:docMk/>
            <pc:sldMk cId="0" sldId="262"/>
            <ac:spMk id="12" creationId="{4EAC4FDC-0DF8-5561-7885-23578D0D0934}"/>
          </ac:spMkLst>
        </pc:spChg>
        <pc:spChg chg="del">
          <ac:chgData name="Arjun Rajput" userId="391cf4e498d6d617" providerId="LiveId" clId="{9EA6025D-DB77-4E9D-9486-7F808EE3ECA6}" dt="2024-06-23T09:58:58.711" v="25" actId="478"/>
          <ac:spMkLst>
            <pc:docMk/>
            <pc:sldMk cId="0" sldId="262"/>
            <ac:spMk id="15" creationId="{617C33C0-6A46-0F1B-1D1D-3356845D0983}"/>
          </ac:spMkLst>
        </pc:spChg>
        <pc:spChg chg="del">
          <ac:chgData name="Arjun Rajput" userId="391cf4e498d6d617" providerId="LiveId" clId="{9EA6025D-DB77-4E9D-9486-7F808EE3ECA6}" dt="2024-06-23T09:59:07.161" v="26" actId="478"/>
          <ac:spMkLst>
            <pc:docMk/>
            <pc:sldMk cId="0" sldId="262"/>
            <ac:spMk id="18" creationId="{4E5FDCDD-251D-C837-7647-9DF534E17C22}"/>
          </ac:spMkLst>
        </pc:spChg>
        <pc:spChg chg="mod">
          <ac:chgData name="Arjun Rajput" userId="391cf4e498d6d617" providerId="LiveId" clId="{9EA6025D-DB77-4E9D-9486-7F808EE3ECA6}" dt="2024-06-23T09:59:57.555" v="40" actId="1076"/>
          <ac:spMkLst>
            <pc:docMk/>
            <pc:sldMk cId="0" sldId="262"/>
            <ac:spMk id="1729" creationId="{00000000-0000-0000-0000-000000000000}"/>
          </ac:spMkLst>
        </pc:spChg>
      </pc:sldChg>
      <pc:sldChg chg="modSp add del mod">
        <pc:chgData name="Arjun Rajput" userId="391cf4e498d6d617" providerId="LiveId" clId="{9EA6025D-DB77-4E9D-9486-7F808EE3ECA6}" dt="2024-06-23T18:02:34.433" v="217" actId="1076"/>
        <pc:sldMkLst>
          <pc:docMk/>
          <pc:sldMk cId="0" sldId="275"/>
        </pc:sldMkLst>
        <pc:spChg chg="mod">
          <ac:chgData name="Arjun Rajput" userId="391cf4e498d6d617" providerId="LiveId" clId="{9EA6025D-DB77-4E9D-9486-7F808EE3ECA6}" dt="2024-06-23T18:02:20.916" v="214" actId="1076"/>
          <ac:spMkLst>
            <pc:docMk/>
            <pc:sldMk cId="0" sldId="275"/>
            <ac:spMk id="18" creationId="{0432A6FF-D0D1-3F8D-9FF7-836C979E52C6}"/>
          </ac:spMkLst>
        </pc:spChg>
        <pc:spChg chg="mod">
          <ac:chgData name="Arjun Rajput" userId="391cf4e498d6d617" providerId="LiveId" clId="{9EA6025D-DB77-4E9D-9486-7F808EE3ECA6}" dt="2024-06-23T18:02:20.916" v="214" actId="1076"/>
          <ac:spMkLst>
            <pc:docMk/>
            <pc:sldMk cId="0" sldId="275"/>
            <ac:spMk id="19" creationId="{8C689FB3-9A32-ECFB-8BCC-2E8CA02085D9}"/>
          </ac:spMkLst>
        </pc:spChg>
        <pc:spChg chg="mod">
          <ac:chgData name="Arjun Rajput" userId="391cf4e498d6d617" providerId="LiveId" clId="{9EA6025D-DB77-4E9D-9486-7F808EE3ECA6}" dt="2024-06-23T18:02:24.876" v="216" actId="1076"/>
          <ac:spMkLst>
            <pc:docMk/>
            <pc:sldMk cId="0" sldId="275"/>
            <ac:spMk id="1962" creationId="{00000000-0000-0000-0000-000000000000}"/>
          </ac:spMkLst>
        </pc:spChg>
        <pc:spChg chg="mod">
          <ac:chgData name="Arjun Rajput" userId="391cf4e498d6d617" providerId="LiveId" clId="{9EA6025D-DB77-4E9D-9486-7F808EE3ECA6}" dt="2024-06-23T18:02:20.916" v="214" actId="1076"/>
          <ac:spMkLst>
            <pc:docMk/>
            <pc:sldMk cId="0" sldId="275"/>
            <ac:spMk id="1963" creationId="{00000000-0000-0000-0000-000000000000}"/>
          </ac:spMkLst>
        </pc:spChg>
        <pc:grpChg chg="mod">
          <ac:chgData name="Arjun Rajput" userId="391cf4e498d6d617" providerId="LiveId" clId="{9EA6025D-DB77-4E9D-9486-7F808EE3ECA6}" dt="2024-06-23T18:02:34.433" v="217" actId="1076"/>
          <ac:grpSpMkLst>
            <pc:docMk/>
            <pc:sldMk cId="0" sldId="275"/>
            <ac:grpSpMk id="2" creationId="{CDFE2F1F-A0A9-56F8-6D84-364019640491}"/>
          </ac:grpSpMkLst>
        </pc:grpChg>
        <pc:grpChg chg="mod">
          <ac:chgData name="Arjun Rajput" userId="391cf4e498d6d617" providerId="LiveId" clId="{9EA6025D-DB77-4E9D-9486-7F808EE3ECA6}" dt="2024-06-23T18:02:34.433" v="217" actId="1076"/>
          <ac:grpSpMkLst>
            <pc:docMk/>
            <pc:sldMk cId="0" sldId="275"/>
            <ac:grpSpMk id="7" creationId="{E7562CD1-24E5-0D35-9389-095CD76AF15E}"/>
          </ac:grpSpMkLst>
        </pc:grpChg>
        <pc:grpChg chg="mod">
          <ac:chgData name="Arjun Rajput" userId="391cf4e498d6d617" providerId="LiveId" clId="{9EA6025D-DB77-4E9D-9486-7F808EE3ECA6}" dt="2024-06-23T18:02:34.433" v="217" actId="1076"/>
          <ac:grpSpMkLst>
            <pc:docMk/>
            <pc:sldMk cId="0" sldId="275"/>
            <ac:grpSpMk id="11" creationId="{FB6AE198-EBEB-D0F4-120A-86EB803527E1}"/>
          </ac:grpSpMkLst>
        </pc:grpChg>
      </pc:sldChg>
      <pc:sldChg chg="del">
        <pc:chgData name="Arjun Rajput" userId="391cf4e498d6d617" providerId="LiveId" clId="{9EA6025D-DB77-4E9D-9486-7F808EE3ECA6}" dt="2024-06-23T09:39:05.500" v="3" actId="47"/>
        <pc:sldMkLst>
          <pc:docMk/>
          <pc:sldMk cId="0" sldId="282"/>
        </pc:sldMkLst>
      </pc:sldChg>
      <pc:sldChg chg="del">
        <pc:chgData name="Arjun Rajput" userId="391cf4e498d6d617" providerId="LiveId" clId="{9EA6025D-DB77-4E9D-9486-7F808EE3ECA6}" dt="2024-06-23T09:39:07.033" v="4" actId="47"/>
        <pc:sldMkLst>
          <pc:docMk/>
          <pc:sldMk cId="0" sldId="283"/>
        </pc:sldMkLst>
      </pc:sldChg>
      <pc:sldChg chg="del">
        <pc:chgData name="Arjun Rajput" userId="391cf4e498d6d617" providerId="LiveId" clId="{9EA6025D-DB77-4E9D-9486-7F808EE3ECA6}" dt="2024-06-23T09:39:07.790" v="5" actId="47"/>
        <pc:sldMkLst>
          <pc:docMk/>
          <pc:sldMk cId="0" sldId="284"/>
        </pc:sldMkLst>
      </pc:sldChg>
      <pc:sldChg chg="del">
        <pc:chgData name="Arjun Rajput" userId="391cf4e498d6d617" providerId="LiveId" clId="{9EA6025D-DB77-4E9D-9486-7F808EE3ECA6}" dt="2024-06-23T09:39:07.934" v="6" actId="47"/>
        <pc:sldMkLst>
          <pc:docMk/>
          <pc:sldMk cId="0" sldId="285"/>
        </pc:sldMkLst>
      </pc:sldChg>
      <pc:sldChg chg="del">
        <pc:chgData name="Arjun Rajput" userId="391cf4e498d6d617" providerId="LiveId" clId="{9EA6025D-DB77-4E9D-9486-7F808EE3ECA6}" dt="2024-06-23T09:39:08.152" v="7" actId="47"/>
        <pc:sldMkLst>
          <pc:docMk/>
          <pc:sldMk cId="0" sldId="286"/>
        </pc:sldMkLst>
      </pc:sldChg>
      <pc:sldChg chg="del">
        <pc:chgData name="Arjun Rajput" userId="391cf4e498d6d617" providerId="LiveId" clId="{9EA6025D-DB77-4E9D-9486-7F808EE3ECA6}" dt="2024-06-23T09:39:08.687" v="8" actId="47"/>
        <pc:sldMkLst>
          <pc:docMk/>
          <pc:sldMk cId="0" sldId="287"/>
        </pc:sldMkLst>
      </pc:sldChg>
      <pc:sldChg chg="del">
        <pc:chgData name="Arjun Rajput" userId="391cf4e498d6d617" providerId="LiveId" clId="{9EA6025D-DB77-4E9D-9486-7F808EE3ECA6}" dt="2024-06-23T09:39:08.924" v="9" actId="47"/>
        <pc:sldMkLst>
          <pc:docMk/>
          <pc:sldMk cId="0" sldId="288"/>
        </pc:sldMkLst>
      </pc:sldChg>
      <pc:sldChg chg="del">
        <pc:chgData name="Arjun Rajput" userId="391cf4e498d6d617" providerId="LiveId" clId="{9EA6025D-DB77-4E9D-9486-7F808EE3ECA6}" dt="2024-06-23T09:39:09.178" v="10" actId="47"/>
        <pc:sldMkLst>
          <pc:docMk/>
          <pc:sldMk cId="0" sldId="289"/>
        </pc:sldMkLst>
      </pc:sldChg>
      <pc:sldChg chg="del">
        <pc:chgData name="Arjun Rajput" userId="391cf4e498d6d617" providerId="LiveId" clId="{9EA6025D-DB77-4E9D-9486-7F808EE3ECA6}" dt="2024-06-23T09:39:09.416" v="11" actId="47"/>
        <pc:sldMkLst>
          <pc:docMk/>
          <pc:sldMk cId="0" sldId="290"/>
        </pc:sldMkLst>
      </pc:sldChg>
      <pc:sldChg chg="del">
        <pc:chgData name="Arjun Rajput" userId="391cf4e498d6d617" providerId="LiveId" clId="{9EA6025D-DB77-4E9D-9486-7F808EE3ECA6}" dt="2024-06-23T09:39:09.627" v="12" actId="47"/>
        <pc:sldMkLst>
          <pc:docMk/>
          <pc:sldMk cId="0" sldId="291"/>
        </pc:sldMkLst>
      </pc:sldChg>
      <pc:sldChg chg="del">
        <pc:chgData name="Arjun Rajput" userId="391cf4e498d6d617" providerId="LiveId" clId="{9EA6025D-DB77-4E9D-9486-7F808EE3ECA6}" dt="2024-06-23T09:39:09.778" v="13" actId="47"/>
        <pc:sldMkLst>
          <pc:docMk/>
          <pc:sldMk cId="0" sldId="292"/>
        </pc:sldMkLst>
      </pc:sldChg>
      <pc:sldChg chg="del">
        <pc:chgData name="Arjun Rajput" userId="391cf4e498d6d617" providerId="LiveId" clId="{9EA6025D-DB77-4E9D-9486-7F808EE3ECA6}" dt="2024-06-23T09:39:09.930" v="14" actId="47"/>
        <pc:sldMkLst>
          <pc:docMk/>
          <pc:sldMk cId="0" sldId="293"/>
        </pc:sldMkLst>
      </pc:sldChg>
      <pc:sldChg chg="add del">
        <pc:chgData name="Arjun Rajput" userId="391cf4e498d6d617" providerId="LiveId" clId="{9EA6025D-DB77-4E9D-9486-7F808EE3ECA6}" dt="2024-06-23T09:39:16.731" v="21" actId="47"/>
        <pc:sldMkLst>
          <pc:docMk/>
          <pc:sldMk cId="0" sldId="294"/>
        </pc:sldMkLst>
      </pc:sldChg>
      <pc:sldChg chg="addSp delSp modSp mod">
        <pc:chgData name="Arjun Rajput" userId="391cf4e498d6d617" providerId="LiveId" clId="{9EA6025D-DB77-4E9D-9486-7F808EE3ECA6}" dt="2024-06-23T18:02:51.219" v="219" actId="1076"/>
        <pc:sldMkLst>
          <pc:docMk/>
          <pc:sldMk cId="3840044228" sldId="296"/>
        </pc:sldMkLst>
        <pc:spChg chg="mod">
          <ac:chgData name="Arjun Rajput" userId="391cf4e498d6d617" providerId="LiveId" clId="{9EA6025D-DB77-4E9D-9486-7F808EE3ECA6}" dt="2024-06-23T17:51:44.402" v="183" actId="1076"/>
          <ac:spMkLst>
            <pc:docMk/>
            <pc:sldMk cId="3840044228" sldId="296"/>
            <ac:spMk id="2" creationId="{7F461E1F-180C-1655-0CA5-8711C647F6C9}"/>
          </ac:spMkLst>
        </pc:spChg>
        <pc:spChg chg="add mod">
          <ac:chgData name="Arjun Rajput" userId="391cf4e498d6d617" providerId="LiveId" clId="{9EA6025D-DB77-4E9D-9486-7F808EE3ECA6}" dt="2024-06-23T17:57:23.326" v="205" actId="20577"/>
          <ac:spMkLst>
            <pc:docMk/>
            <pc:sldMk cId="3840044228" sldId="296"/>
            <ac:spMk id="4" creationId="{FB02D065-D75A-FD9E-7672-6F9EF3041419}"/>
          </ac:spMkLst>
        </pc:spChg>
        <pc:spChg chg="add del mod">
          <ac:chgData name="Arjun Rajput" userId="391cf4e498d6d617" providerId="LiveId" clId="{9EA6025D-DB77-4E9D-9486-7F808EE3ECA6}" dt="2024-06-23T17:57:36.198" v="210"/>
          <ac:spMkLst>
            <pc:docMk/>
            <pc:sldMk cId="3840044228" sldId="296"/>
            <ac:spMk id="8" creationId="{6A78C7A2-53A1-9FA1-9A5C-DC77FC05D0AA}"/>
          </ac:spMkLst>
        </pc:spChg>
        <pc:spChg chg="mod">
          <ac:chgData name="Arjun Rajput" userId="391cf4e498d6d617" providerId="LiveId" clId="{9EA6025D-DB77-4E9D-9486-7F808EE3ECA6}" dt="2024-06-23T17:50:57.379" v="179" actId="403"/>
          <ac:spMkLst>
            <pc:docMk/>
            <pc:sldMk cId="3840044228" sldId="296"/>
            <ac:spMk id="21" creationId="{984095F7-8B93-7D7D-8F4F-2D20D0F574ED}"/>
          </ac:spMkLst>
        </pc:spChg>
        <pc:picChg chg="add mod">
          <ac:chgData name="Arjun Rajput" userId="391cf4e498d6d617" providerId="LiveId" clId="{9EA6025D-DB77-4E9D-9486-7F808EE3ECA6}" dt="2024-06-23T18:02:51.219" v="219" actId="1076"/>
          <ac:picMkLst>
            <pc:docMk/>
            <pc:sldMk cId="3840044228" sldId="296"/>
            <ac:picMk id="6" creationId="{4A487843-B333-0561-BA42-397444337DCE}"/>
          </ac:picMkLst>
        </pc:picChg>
      </pc:sldChg>
      <pc:sldChg chg="add del">
        <pc:chgData name="Arjun Rajput" userId="391cf4e498d6d617" providerId="LiveId" clId="{9EA6025D-DB77-4E9D-9486-7F808EE3ECA6}" dt="2024-06-23T09:39:12.457" v="18" actId="47"/>
        <pc:sldMkLst>
          <pc:docMk/>
          <pc:sldMk cId="3428013383" sldId="297"/>
        </pc:sldMkLst>
      </pc:sldChg>
      <pc:sldChg chg="modSp mod">
        <pc:chgData name="Arjun Rajput" userId="391cf4e498d6d617" providerId="LiveId" clId="{9EA6025D-DB77-4E9D-9486-7F808EE3ECA6}" dt="2024-06-23T09:19:37.772" v="1" actId="20577"/>
        <pc:sldMkLst>
          <pc:docMk/>
          <pc:sldMk cId="376123797" sldId="298"/>
        </pc:sldMkLst>
        <pc:spChg chg="mod">
          <ac:chgData name="Arjun Rajput" userId="391cf4e498d6d617" providerId="LiveId" clId="{9EA6025D-DB77-4E9D-9486-7F808EE3ECA6}" dt="2024-06-23T09:19:37.772" v="1" actId="20577"/>
          <ac:spMkLst>
            <pc:docMk/>
            <pc:sldMk cId="376123797" sldId="298"/>
            <ac:spMk id="6" creationId="{3924464D-111C-A7CD-FCD6-6116E84DCBE6}"/>
          </ac:spMkLst>
        </pc:spChg>
      </pc:sldChg>
      <pc:sldMasterChg chg="addSldLayout delSldLayout">
        <pc:chgData name="Arjun Rajput" userId="391cf4e498d6d617" providerId="LiveId" clId="{9EA6025D-DB77-4E9D-9486-7F808EE3ECA6}" dt="2024-06-23T09:39:14.710" v="19" actId="47"/>
        <pc:sldMasterMkLst>
          <pc:docMk/>
          <pc:sldMasterMk cId="0" sldId="2147483671"/>
        </pc:sldMasterMkLst>
        <pc:sldLayoutChg chg="add del">
          <pc:chgData name="Arjun Rajput" userId="391cf4e498d6d617" providerId="LiveId" clId="{9EA6025D-DB77-4E9D-9486-7F808EE3ECA6}" dt="2024-06-23T09:39:14.710" v="19" actId="47"/>
          <pc:sldLayoutMkLst>
            <pc:docMk/>
            <pc:sldMasterMk cId="0" sldId="2147483671"/>
            <pc:sldLayoutMk cId="0" sldId="2147483666"/>
          </pc:sldLayoutMkLst>
        </pc:sldLayoutChg>
      </pc:sldMasterChg>
      <pc:sldMasterChg chg="add del addSldLayout delSldLayout">
        <pc:chgData name="Arjun Rajput" userId="391cf4e498d6d617" providerId="LiveId" clId="{9EA6025D-DB77-4E9D-9486-7F808EE3ECA6}" dt="2024-06-23T09:39:16.731" v="21" actId="47"/>
        <pc:sldMasterMkLst>
          <pc:docMk/>
          <pc:sldMasterMk cId="0" sldId="2147483672"/>
        </pc:sldMasterMkLst>
        <pc:sldLayoutChg chg="del">
          <pc:chgData name="Arjun Rajput" userId="391cf4e498d6d617" providerId="LiveId" clId="{9EA6025D-DB77-4E9D-9486-7F808EE3ECA6}" dt="2024-06-23T09:39:09.778" v="13" actId="47"/>
          <pc:sldLayoutMkLst>
            <pc:docMk/>
            <pc:sldMasterMk cId="0" sldId="2147483672"/>
            <pc:sldLayoutMk cId="0" sldId="2147483669"/>
          </pc:sldLayoutMkLst>
        </pc:sldLayoutChg>
        <pc:sldLayoutChg chg="add del">
          <pc:chgData name="Arjun Rajput" userId="391cf4e498d6d617" providerId="LiveId" clId="{9EA6025D-DB77-4E9D-9486-7F808EE3ECA6}" dt="2024-06-23T09:39:16.731" v="21" actId="47"/>
          <pc:sldLayoutMkLst>
            <pc:docMk/>
            <pc:sldMasterMk cId="0" sldId="2147483672"/>
            <pc:sldLayoutMk cId="0" sldId="2147483670"/>
          </pc:sldLayoutMkLst>
        </pc:sldLayoutChg>
      </pc:sldMasterChg>
    </pc:docChg>
  </pc:docChgLst>
  <pc:docChgLst>
    <pc:chgData name="Arjun Rajput" userId="391cf4e498d6d617" providerId="LiveId" clId="{E7941231-8FA1-46B0-81D5-C386E2F9EDDE}"/>
    <pc:docChg chg="modSld">
      <pc:chgData name="Arjun Rajput" userId="391cf4e498d6d617" providerId="LiveId" clId="{E7941231-8FA1-46B0-81D5-C386E2F9EDDE}" dt="2024-07-14T17:32:07.840" v="38" actId="20577"/>
      <pc:docMkLst>
        <pc:docMk/>
      </pc:docMkLst>
      <pc:sldChg chg="modSp mod">
        <pc:chgData name="Arjun Rajput" userId="391cf4e498d6d617" providerId="LiveId" clId="{E7941231-8FA1-46B0-81D5-C386E2F9EDDE}" dt="2024-07-14T17:31:48.272" v="32" actId="20577"/>
        <pc:sldMkLst>
          <pc:docMk/>
          <pc:sldMk cId="0" sldId="260"/>
        </pc:sldMkLst>
        <pc:spChg chg="mod">
          <ac:chgData name="Arjun Rajput" userId="391cf4e498d6d617" providerId="LiveId" clId="{E7941231-8FA1-46B0-81D5-C386E2F9EDDE}" dt="2024-07-14T17:31:48.272" v="32" actId="20577"/>
          <ac:spMkLst>
            <pc:docMk/>
            <pc:sldMk cId="0" sldId="260"/>
            <ac:spMk id="1650" creationId="{00000000-0000-0000-0000-000000000000}"/>
          </ac:spMkLst>
        </pc:spChg>
      </pc:sldChg>
      <pc:sldChg chg="modSp mod">
        <pc:chgData name="Arjun Rajput" userId="391cf4e498d6d617" providerId="LiveId" clId="{E7941231-8FA1-46B0-81D5-C386E2F9EDDE}" dt="2024-07-14T17:32:07.840" v="38" actId="20577"/>
        <pc:sldMkLst>
          <pc:docMk/>
          <pc:sldMk cId="0" sldId="265"/>
        </pc:sldMkLst>
        <pc:spChg chg="mod">
          <ac:chgData name="Arjun Rajput" userId="391cf4e498d6d617" providerId="LiveId" clId="{E7941231-8FA1-46B0-81D5-C386E2F9EDDE}" dt="2024-07-14T17:32:07.840" v="38" actId="20577"/>
          <ac:spMkLst>
            <pc:docMk/>
            <pc:sldMk cId="0" sldId="265"/>
            <ac:spMk id="6" creationId="{93518FD8-26C6-31C6-0F74-117FA3854929}"/>
          </ac:spMkLst>
        </pc:spChg>
      </pc:sldChg>
      <pc:sldChg chg="modSp mod">
        <pc:chgData name="Arjun Rajput" userId="391cf4e498d6d617" providerId="LiveId" clId="{E7941231-8FA1-46B0-81D5-C386E2F9EDDE}" dt="2024-07-14T17:28:42.766" v="24"/>
        <pc:sldMkLst>
          <pc:docMk/>
          <pc:sldMk cId="0" sldId="275"/>
        </pc:sldMkLst>
        <pc:spChg chg="mod">
          <ac:chgData name="Arjun Rajput" userId="391cf4e498d6d617" providerId="LiveId" clId="{E7941231-8FA1-46B0-81D5-C386E2F9EDDE}" dt="2024-07-14T17:28:42.766" v="24"/>
          <ac:spMkLst>
            <pc:docMk/>
            <pc:sldMk cId="0" sldId="275"/>
            <ac:spMk id="18" creationId="{0432A6FF-D0D1-3F8D-9FF7-836C979E52C6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jpg>
</file>

<file path=ppt/media/image5.jpg>
</file>

<file path=ppt/media/image6.gif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2161ca7da6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g2161ca7da6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117b871a4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117b871a4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3268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1340135a08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1340135a08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9779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" name="Google Shape;16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g1dd46dd1d67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9" name="Google Shape;1699;g1dd46dd1d67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133f6155f6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1dd46dd1d67_2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1dd46dd1d67_2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117b871a4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117b871a4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621175"/>
            <a:ext cx="4410000" cy="220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4019475"/>
            <a:ext cx="44100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 flipH="1">
            <a:off x="5640601" y="0"/>
            <a:ext cx="35034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61900" y="-1035304"/>
            <a:ext cx="1777900" cy="177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13"/>
          <p:cNvSpPr txBox="1">
            <a:spLocks noGrp="1"/>
          </p:cNvSpPr>
          <p:nvPr>
            <p:ph type="subTitle" idx="1"/>
          </p:nvPr>
        </p:nvSpPr>
        <p:spPr>
          <a:xfrm>
            <a:off x="941825" y="201713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13"/>
          <p:cNvSpPr txBox="1">
            <a:spLocks noGrp="1"/>
          </p:cNvSpPr>
          <p:nvPr>
            <p:ph type="subTitle" idx="2"/>
          </p:nvPr>
        </p:nvSpPr>
        <p:spPr>
          <a:xfrm>
            <a:off x="941825" y="376930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13"/>
          <p:cNvSpPr txBox="1">
            <a:spLocks noGrp="1"/>
          </p:cNvSpPr>
          <p:nvPr>
            <p:ph type="subTitle" idx="3"/>
          </p:nvPr>
        </p:nvSpPr>
        <p:spPr>
          <a:xfrm>
            <a:off x="3419250" y="376930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13"/>
          <p:cNvSpPr txBox="1">
            <a:spLocks noGrp="1"/>
          </p:cNvSpPr>
          <p:nvPr>
            <p:ph type="subTitle" idx="4"/>
          </p:nvPr>
        </p:nvSpPr>
        <p:spPr>
          <a:xfrm>
            <a:off x="3419250" y="201713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3"/>
          <p:cNvSpPr txBox="1">
            <a:spLocks noGrp="1"/>
          </p:cNvSpPr>
          <p:nvPr>
            <p:ph type="title" idx="5" hasCustomPrompt="1"/>
          </p:nvPr>
        </p:nvSpPr>
        <p:spPr>
          <a:xfrm>
            <a:off x="1643975" y="1227998"/>
            <a:ext cx="901200" cy="50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3" name="Google Shape;693;p13"/>
          <p:cNvSpPr txBox="1">
            <a:spLocks noGrp="1"/>
          </p:cNvSpPr>
          <p:nvPr>
            <p:ph type="title" idx="6" hasCustomPrompt="1"/>
          </p:nvPr>
        </p:nvSpPr>
        <p:spPr>
          <a:xfrm>
            <a:off x="4121400" y="2871100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4" name="Google Shape;694;p13"/>
          <p:cNvSpPr txBox="1">
            <a:spLocks noGrp="1"/>
          </p:cNvSpPr>
          <p:nvPr>
            <p:ph type="title" idx="7" hasCustomPrompt="1"/>
          </p:nvPr>
        </p:nvSpPr>
        <p:spPr>
          <a:xfrm>
            <a:off x="1643975" y="2871100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5" name="Google Shape;695;p13"/>
          <p:cNvSpPr txBox="1">
            <a:spLocks noGrp="1"/>
          </p:cNvSpPr>
          <p:nvPr>
            <p:ph type="title" idx="8" hasCustomPrompt="1"/>
          </p:nvPr>
        </p:nvSpPr>
        <p:spPr>
          <a:xfrm>
            <a:off x="4121400" y="1227998"/>
            <a:ext cx="901200" cy="50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6" name="Google Shape;696;p13"/>
          <p:cNvSpPr txBox="1">
            <a:spLocks noGrp="1"/>
          </p:cNvSpPr>
          <p:nvPr>
            <p:ph type="subTitle" idx="9"/>
          </p:nvPr>
        </p:nvSpPr>
        <p:spPr>
          <a:xfrm>
            <a:off x="5896675" y="376930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13"/>
          <p:cNvSpPr txBox="1">
            <a:spLocks noGrp="1"/>
          </p:cNvSpPr>
          <p:nvPr>
            <p:ph type="subTitle" idx="13"/>
          </p:nvPr>
        </p:nvSpPr>
        <p:spPr>
          <a:xfrm>
            <a:off x="5896675" y="201713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13"/>
          <p:cNvSpPr txBox="1">
            <a:spLocks noGrp="1"/>
          </p:cNvSpPr>
          <p:nvPr>
            <p:ph type="title" idx="14" hasCustomPrompt="1"/>
          </p:nvPr>
        </p:nvSpPr>
        <p:spPr>
          <a:xfrm>
            <a:off x="6598825" y="2871100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9" name="Google Shape;699;p13"/>
          <p:cNvSpPr txBox="1">
            <a:spLocks noGrp="1"/>
          </p:cNvSpPr>
          <p:nvPr>
            <p:ph type="title" idx="15" hasCustomPrompt="1"/>
          </p:nvPr>
        </p:nvSpPr>
        <p:spPr>
          <a:xfrm>
            <a:off x="6598825" y="1227998"/>
            <a:ext cx="901200" cy="50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0" name="Google Shape;700;p13"/>
          <p:cNvSpPr txBox="1">
            <a:spLocks noGrp="1"/>
          </p:cNvSpPr>
          <p:nvPr>
            <p:ph type="subTitle" idx="16"/>
          </p:nvPr>
        </p:nvSpPr>
        <p:spPr>
          <a:xfrm>
            <a:off x="941825" y="17357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1" name="Google Shape;701;p13"/>
          <p:cNvSpPr txBox="1">
            <a:spLocks noGrp="1"/>
          </p:cNvSpPr>
          <p:nvPr>
            <p:ph type="subTitle" idx="17"/>
          </p:nvPr>
        </p:nvSpPr>
        <p:spPr>
          <a:xfrm>
            <a:off x="941825" y="348789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2" name="Google Shape;702;p13"/>
          <p:cNvSpPr txBox="1">
            <a:spLocks noGrp="1"/>
          </p:cNvSpPr>
          <p:nvPr>
            <p:ph type="subTitle" idx="18"/>
          </p:nvPr>
        </p:nvSpPr>
        <p:spPr>
          <a:xfrm>
            <a:off x="3419250" y="348789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3" name="Google Shape;703;p13"/>
          <p:cNvSpPr txBox="1">
            <a:spLocks noGrp="1"/>
          </p:cNvSpPr>
          <p:nvPr>
            <p:ph type="subTitle" idx="19"/>
          </p:nvPr>
        </p:nvSpPr>
        <p:spPr>
          <a:xfrm>
            <a:off x="3419250" y="17357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4" name="Google Shape;704;p13"/>
          <p:cNvSpPr txBox="1">
            <a:spLocks noGrp="1"/>
          </p:cNvSpPr>
          <p:nvPr>
            <p:ph type="subTitle" idx="20"/>
          </p:nvPr>
        </p:nvSpPr>
        <p:spPr>
          <a:xfrm>
            <a:off x="5896675" y="348789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5" name="Google Shape;705;p13"/>
          <p:cNvSpPr txBox="1">
            <a:spLocks noGrp="1"/>
          </p:cNvSpPr>
          <p:nvPr>
            <p:ph type="subTitle" idx="21"/>
          </p:nvPr>
        </p:nvSpPr>
        <p:spPr>
          <a:xfrm>
            <a:off x="5896675" y="17357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706" name="Google Shape;70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4325" y="4140246"/>
            <a:ext cx="1777900" cy="177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65650" y="-670104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8" name="Google Shape;708;p13"/>
          <p:cNvGrpSpPr/>
          <p:nvPr/>
        </p:nvGrpSpPr>
        <p:grpSpPr>
          <a:xfrm>
            <a:off x="8423997" y="340652"/>
            <a:ext cx="540086" cy="507911"/>
            <a:chOff x="6159445" y="1781140"/>
            <a:chExt cx="423000" cy="397800"/>
          </a:xfrm>
        </p:grpSpPr>
        <p:grpSp>
          <p:nvGrpSpPr>
            <p:cNvPr id="709" name="Google Shape;709;p13"/>
            <p:cNvGrpSpPr/>
            <p:nvPr/>
          </p:nvGrpSpPr>
          <p:grpSpPr>
            <a:xfrm>
              <a:off x="6233245" y="1781140"/>
              <a:ext cx="173160" cy="173160"/>
              <a:chOff x="6233245" y="1781140"/>
              <a:chExt cx="173160" cy="173160"/>
            </a:xfrm>
          </p:grpSpPr>
          <p:sp>
            <p:nvSpPr>
              <p:cNvPr id="710" name="Google Shape;710;p13"/>
              <p:cNvSpPr/>
              <p:nvPr/>
            </p:nvSpPr>
            <p:spPr>
              <a:xfrm>
                <a:off x="6233605" y="1781500"/>
                <a:ext cx="172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80" extrusionOk="0">
                    <a:moveTo>
                      <a:pt x="257" y="223"/>
                    </a:moveTo>
                    <a:lnTo>
                      <a:pt x="480" y="240"/>
                    </a:lnTo>
                    <a:lnTo>
                      <a:pt x="257" y="257"/>
                    </a:lnTo>
                    <a:lnTo>
                      <a:pt x="240" y="480"/>
                    </a:lnTo>
                    <a:lnTo>
                      <a:pt x="223" y="257"/>
                    </a:lnTo>
                    <a:lnTo>
                      <a:pt x="0" y="240"/>
                    </a:lnTo>
                    <a:lnTo>
                      <a:pt x="223" y="223"/>
                    </a:lnTo>
                    <a:lnTo>
                      <a:pt x="240" y="0"/>
                    </a:lnTo>
                    <a:lnTo>
                      <a:pt x="257" y="22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13"/>
              <p:cNvSpPr/>
              <p:nvPr/>
            </p:nvSpPr>
            <p:spPr>
              <a:xfrm>
                <a:off x="6233245" y="1781140"/>
                <a:ext cx="173160" cy="17316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0" y="241"/>
                    </a:moveTo>
                    <a:lnTo>
                      <a:pt x="225" y="256"/>
                    </a:lnTo>
                    <a:lnTo>
                      <a:pt x="225" y="258"/>
                    </a:lnTo>
                    <a:lnTo>
                      <a:pt x="241" y="462"/>
                    </a:lnTo>
                    <a:lnTo>
                      <a:pt x="256" y="256"/>
                    </a:lnTo>
                    <a:lnTo>
                      <a:pt x="462" y="241"/>
                    </a:lnTo>
                    <a:lnTo>
                      <a:pt x="256" y="225"/>
                    </a:lnTo>
                    <a:lnTo>
                      <a:pt x="256" y="224"/>
                    </a:lnTo>
                    <a:lnTo>
                      <a:pt x="241" y="20"/>
                    </a:lnTo>
                    <a:lnTo>
                      <a:pt x="225" y="225"/>
                    </a:lnTo>
                    <a:lnTo>
                      <a:pt x="20" y="241"/>
                    </a:lnTo>
                    <a:moveTo>
                      <a:pt x="242" y="481"/>
                    </a:moveTo>
                    <a:lnTo>
                      <a:pt x="239" y="481"/>
                    </a:lnTo>
                    <a:lnTo>
                      <a:pt x="222" y="259"/>
                    </a:lnTo>
                    <a:lnTo>
                      <a:pt x="0" y="242"/>
                    </a:lnTo>
                    <a:lnTo>
                      <a:pt x="0" y="239"/>
                    </a:lnTo>
                    <a:lnTo>
                      <a:pt x="222" y="222"/>
                    </a:lnTo>
                    <a:lnTo>
                      <a:pt x="239" y="0"/>
                    </a:lnTo>
                    <a:lnTo>
                      <a:pt x="242" y="0"/>
                    </a:lnTo>
                    <a:lnTo>
                      <a:pt x="259" y="222"/>
                    </a:lnTo>
                    <a:lnTo>
                      <a:pt x="481" y="239"/>
                    </a:lnTo>
                    <a:lnTo>
                      <a:pt x="481" y="242"/>
                    </a:lnTo>
                    <a:lnTo>
                      <a:pt x="259" y="259"/>
                    </a:lnTo>
                    <a:lnTo>
                      <a:pt x="242" y="48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2" name="Google Shape;712;p13"/>
            <p:cNvSpPr/>
            <p:nvPr/>
          </p:nvSpPr>
          <p:spPr>
            <a:xfrm>
              <a:off x="6159445" y="2031523"/>
              <a:ext cx="115560" cy="115560"/>
            </a:xfrm>
            <a:custGeom>
              <a:avLst/>
              <a:gdLst/>
              <a:ahLst/>
              <a:cxnLst/>
              <a:rect l="l" t="t" r="r" b="b"/>
              <a:pathLst>
                <a:path w="321" h="321" extrusionOk="0">
                  <a:moveTo>
                    <a:pt x="172" y="149"/>
                  </a:moveTo>
                  <a:lnTo>
                    <a:pt x="321" y="161"/>
                  </a:lnTo>
                  <a:lnTo>
                    <a:pt x="172" y="172"/>
                  </a:lnTo>
                  <a:lnTo>
                    <a:pt x="161" y="321"/>
                  </a:lnTo>
                  <a:lnTo>
                    <a:pt x="149" y="172"/>
                  </a:lnTo>
                  <a:lnTo>
                    <a:pt x="0" y="161"/>
                  </a:lnTo>
                  <a:lnTo>
                    <a:pt x="149" y="149"/>
                  </a:lnTo>
                  <a:lnTo>
                    <a:pt x="161" y="0"/>
                  </a:lnTo>
                  <a:lnTo>
                    <a:pt x="172" y="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13" name="Google Shape;713;p13"/>
            <p:cNvGrpSpPr/>
            <p:nvPr/>
          </p:nvGrpSpPr>
          <p:grpSpPr>
            <a:xfrm>
              <a:off x="6403165" y="1999660"/>
              <a:ext cx="179280" cy="179280"/>
              <a:chOff x="6403165" y="1999660"/>
              <a:chExt cx="179280" cy="179280"/>
            </a:xfrm>
          </p:grpSpPr>
          <p:sp>
            <p:nvSpPr>
              <p:cNvPr id="714" name="Google Shape;714;p13"/>
              <p:cNvSpPr/>
              <p:nvPr/>
            </p:nvSpPr>
            <p:spPr>
              <a:xfrm>
                <a:off x="6406405" y="2002900"/>
                <a:ext cx="172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80" extrusionOk="0">
                    <a:moveTo>
                      <a:pt x="274" y="206"/>
                    </a:moveTo>
                    <a:lnTo>
                      <a:pt x="480" y="240"/>
                    </a:lnTo>
                    <a:lnTo>
                      <a:pt x="274" y="274"/>
                    </a:lnTo>
                    <a:lnTo>
                      <a:pt x="240" y="480"/>
                    </a:lnTo>
                    <a:lnTo>
                      <a:pt x="206" y="274"/>
                    </a:lnTo>
                    <a:lnTo>
                      <a:pt x="0" y="240"/>
                    </a:lnTo>
                    <a:lnTo>
                      <a:pt x="206" y="206"/>
                    </a:lnTo>
                    <a:lnTo>
                      <a:pt x="240" y="0"/>
                    </a:lnTo>
                    <a:lnTo>
                      <a:pt x="274" y="2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13"/>
              <p:cNvSpPr/>
              <p:nvPr/>
            </p:nvSpPr>
            <p:spPr>
              <a:xfrm>
                <a:off x="6403165" y="1999660"/>
                <a:ext cx="179280" cy="17928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98" extrusionOk="0">
                    <a:moveTo>
                      <a:pt x="17" y="249"/>
                    </a:moveTo>
                    <a:lnTo>
                      <a:pt x="216" y="282"/>
                    </a:lnTo>
                    <a:lnTo>
                      <a:pt x="216" y="283"/>
                    </a:lnTo>
                    <a:lnTo>
                      <a:pt x="249" y="481"/>
                    </a:lnTo>
                    <a:lnTo>
                      <a:pt x="282" y="282"/>
                    </a:lnTo>
                    <a:lnTo>
                      <a:pt x="282" y="282"/>
                    </a:lnTo>
                    <a:lnTo>
                      <a:pt x="480" y="249"/>
                    </a:lnTo>
                    <a:lnTo>
                      <a:pt x="282" y="217"/>
                    </a:lnTo>
                    <a:lnTo>
                      <a:pt x="282" y="216"/>
                    </a:lnTo>
                    <a:lnTo>
                      <a:pt x="249" y="18"/>
                    </a:lnTo>
                    <a:lnTo>
                      <a:pt x="216" y="217"/>
                    </a:lnTo>
                    <a:lnTo>
                      <a:pt x="215" y="217"/>
                    </a:lnTo>
                    <a:lnTo>
                      <a:pt x="17" y="249"/>
                    </a:lnTo>
                    <a:moveTo>
                      <a:pt x="249" y="498"/>
                    </a:moveTo>
                    <a:lnTo>
                      <a:pt x="214" y="284"/>
                    </a:lnTo>
                    <a:lnTo>
                      <a:pt x="0" y="249"/>
                    </a:lnTo>
                    <a:lnTo>
                      <a:pt x="214" y="214"/>
                    </a:lnTo>
                    <a:lnTo>
                      <a:pt x="249" y="0"/>
                    </a:lnTo>
                    <a:lnTo>
                      <a:pt x="284" y="214"/>
                    </a:lnTo>
                    <a:lnTo>
                      <a:pt x="498" y="249"/>
                    </a:lnTo>
                    <a:lnTo>
                      <a:pt x="284" y="284"/>
                    </a:lnTo>
                    <a:lnTo>
                      <a:pt x="249" y="49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16" name="Google Shape;716;p13"/>
          <p:cNvGrpSpPr/>
          <p:nvPr/>
        </p:nvGrpSpPr>
        <p:grpSpPr>
          <a:xfrm rot="10800000">
            <a:off x="179910" y="4354614"/>
            <a:ext cx="540086" cy="507911"/>
            <a:chOff x="6159445" y="1781140"/>
            <a:chExt cx="423000" cy="397800"/>
          </a:xfrm>
        </p:grpSpPr>
        <p:grpSp>
          <p:nvGrpSpPr>
            <p:cNvPr id="717" name="Google Shape;717;p13"/>
            <p:cNvGrpSpPr/>
            <p:nvPr/>
          </p:nvGrpSpPr>
          <p:grpSpPr>
            <a:xfrm>
              <a:off x="6233245" y="1781140"/>
              <a:ext cx="173160" cy="173160"/>
              <a:chOff x="6233245" y="1781140"/>
              <a:chExt cx="173160" cy="173160"/>
            </a:xfrm>
          </p:grpSpPr>
          <p:sp>
            <p:nvSpPr>
              <p:cNvPr id="718" name="Google Shape;718;p13"/>
              <p:cNvSpPr/>
              <p:nvPr/>
            </p:nvSpPr>
            <p:spPr>
              <a:xfrm>
                <a:off x="6233605" y="1781500"/>
                <a:ext cx="172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80" extrusionOk="0">
                    <a:moveTo>
                      <a:pt x="257" y="223"/>
                    </a:moveTo>
                    <a:lnTo>
                      <a:pt x="480" y="240"/>
                    </a:lnTo>
                    <a:lnTo>
                      <a:pt x="257" y="257"/>
                    </a:lnTo>
                    <a:lnTo>
                      <a:pt x="240" y="480"/>
                    </a:lnTo>
                    <a:lnTo>
                      <a:pt x="223" y="257"/>
                    </a:lnTo>
                    <a:lnTo>
                      <a:pt x="0" y="240"/>
                    </a:lnTo>
                    <a:lnTo>
                      <a:pt x="223" y="223"/>
                    </a:lnTo>
                    <a:lnTo>
                      <a:pt x="240" y="0"/>
                    </a:lnTo>
                    <a:lnTo>
                      <a:pt x="257" y="22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13"/>
              <p:cNvSpPr/>
              <p:nvPr/>
            </p:nvSpPr>
            <p:spPr>
              <a:xfrm>
                <a:off x="6233245" y="1781140"/>
                <a:ext cx="173160" cy="17316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0" y="241"/>
                    </a:moveTo>
                    <a:lnTo>
                      <a:pt x="225" y="256"/>
                    </a:lnTo>
                    <a:lnTo>
                      <a:pt x="225" y="258"/>
                    </a:lnTo>
                    <a:lnTo>
                      <a:pt x="241" y="462"/>
                    </a:lnTo>
                    <a:lnTo>
                      <a:pt x="256" y="256"/>
                    </a:lnTo>
                    <a:lnTo>
                      <a:pt x="462" y="241"/>
                    </a:lnTo>
                    <a:lnTo>
                      <a:pt x="256" y="225"/>
                    </a:lnTo>
                    <a:lnTo>
                      <a:pt x="256" y="224"/>
                    </a:lnTo>
                    <a:lnTo>
                      <a:pt x="241" y="20"/>
                    </a:lnTo>
                    <a:lnTo>
                      <a:pt x="225" y="225"/>
                    </a:lnTo>
                    <a:lnTo>
                      <a:pt x="20" y="241"/>
                    </a:lnTo>
                    <a:moveTo>
                      <a:pt x="242" y="481"/>
                    </a:moveTo>
                    <a:lnTo>
                      <a:pt x="239" y="481"/>
                    </a:lnTo>
                    <a:lnTo>
                      <a:pt x="222" y="259"/>
                    </a:lnTo>
                    <a:lnTo>
                      <a:pt x="0" y="242"/>
                    </a:lnTo>
                    <a:lnTo>
                      <a:pt x="0" y="239"/>
                    </a:lnTo>
                    <a:lnTo>
                      <a:pt x="222" y="222"/>
                    </a:lnTo>
                    <a:lnTo>
                      <a:pt x="239" y="0"/>
                    </a:lnTo>
                    <a:lnTo>
                      <a:pt x="242" y="0"/>
                    </a:lnTo>
                    <a:lnTo>
                      <a:pt x="259" y="222"/>
                    </a:lnTo>
                    <a:lnTo>
                      <a:pt x="481" y="239"/>
                    </a:lnTo>
                    <a:lnTo>
                      <a:pt x="481" y="242"/>
                    </a:lnTo>
                    <a:lnTo>
                      <a:pt x="259" y="259"/>
                    </a:lnTo>
                    <a:lnTo>
                      <a:pt x="242" y="48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0" name="Google Shape;720;p13"/>
            <p:cNvSpPr/>
            <p:nvPr/>
          </p:nvSpPr>
          <p:spPr>
            <a:xfrm>
              <a:off x="6159445" y="2031523"/>
              <a:ext cx="115560" cy="115560"/>
            </a:xfrm>
            <a:custGeom>
              <a:avLst/>
              <a:gdLst/>
              <a:ahLst/>
              <a:cxnLst/>
              <a:rect l="l" t="t" r="r" b="b"/>
              <a:pathLst>
                <a:path w="321" h="321" extrusionOk="0">
                  <a:moveTo>
                    <a:pt x="172" y="149"/>
                  </a:moveTo>
                  <a:lnTo>
                    <a:pt x="321" y="161"/>
                  </a:lnTo>
                  <a:lnTo>
                    <a:pt x="172" y="172"/>
                  </a:lnTo>
                  <a:lnTo>
                    <a:pt x="161" y="321"/>
                  </a:lnTo>
                  <a:lnTo>
                    <a:pt x="149" y="172"/>
                  </a:lnTo>
                  <a:lnTo>
                    <a:pt x="0" y="161"/>
                  </a:lnTo>
                  <a:lnTo>
                    <a:pt x="149" y="149"/>
                  </a:lnTo>
                  <a:lnTo>
                    <a:pt x="161" y="0"/>
                  </a:lnTo>
                  <a:lnTo>
                    <a:pt x="172" y="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21" name="Google Shape;721;p13"/>
            <p:cNvGrpSpPr/>
            <p:nvPr/>
          </p:nvGrpSpPr>
          <p:grpSpPr>
            <a:xfrm>
              <a:off x="6403165" y="1999660"/>
              <a:ext cx="179280" cy="179280"/>
              <a:chOff x="6403165" y="1999660"/>
              <a:chExt cx="179280" cy="179280"/>
            </a:xfrm>
          </p:grpSpPr>
          <p:sp>
            <p:nvSpPr>
              <p:cNvPr id="722" name="Google Shape;722;p13"/>
              <p:cNvSpPr/>
              <p:nvPr/>
            </p:nvSpPr>
            <p:spPr>
              <a:xfrm>
                <a:off x="6406405" y="2002900"/>
                <a:ext cx="172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80" extrusionOk="0">
                    <a:moveTo>
                      <a:pt x="274" y="206"/>
                    </a:moveTo>
                    <a:lnTo>
                      <a:pt x="480" y="240"/>
                    </a:lnTo>
                    <a:lnTo>
                      <a:pt x="274" y="274"/>
                    </a:lnTo>
                    <a:lnTo>
                      <a:pt x="240" y="480"/>
                    </a:lnTo>
                    <a:lnTo>
                      <a:pt x="206" y="274"/>
                    </a:lnTo>
                    <a:lnTo>
                      <a:pt x="0" y="240"/>
                    </a:lnTo>
                    <a:lnTo>
                      <a:pt x="206" y="206"/>
                    </a:lnTo>
                    <a:lnTo>
                      <a:pt x="240" y="0"/>
                    </a:lnTo>
                    <a:lnTo>
                      <a:pt x="274" y="2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13"/>
              <p:cNvSpPr/>
              <p:nvPr/>
            </p:nvSpPr>
            <p:spPr>
              <a:xfrm>
                <a:off x="6403165" y="1999660"/>
                <a:ext cx="179280" cy="17928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98" extrusionOk="0">
                    <a:moveTo>
                      <a:pt x="17" y="249"/>
                    </a:moveTo>
                    <a:lnTo>
                      <a:pt x="216" y="282"/>
                    </a:lnTo>
                    <a:lnTo>
                      <a:pt x="216" y="283"/>
                    </a:lnTo>
                    <a:lnTo>
                      <a:pt x="249" y="481"/>
                    </a:lnTo>
                    <a:lnTo>
                      <a:pt x="282" y="282"/>
                    </a:lnTo>
                    <a:lnTo>
                      <a:pt x="282" y="282"/>
                    </a:lnTo>
                    <a:lnTo>
                      <a:pt x="480" y="249"/>
                    </a:lnTo>
                    <a:lnTo>
                      <a:pt x="282" y="217"/>
                    </a:lnTo>
                    <a:lnTo>
                      <a:pt x="282" y="216"/>
                    </a:lnTo>
                    <a:lnTo>
                      <a:pt x="249" y="18"/>
                    </a:lnTo>
                    <a:lnTo>
                      <a:pt x="216" y="217"/>
                    </a:lnTo>
                    <a:lnTo>
                      <a:pt x="215" y="217"/>
                    </a:lnTo>
                    <a:lnTo>
                      <a:pt x="17" y="249"/>
                    </a:lnTo>
                    <a:moveTo>
                      <a:pt x="249" y="498"/>
                    </a:moveTo>
                    <a:lnTo>
                      <a:pt x="214" y="284"/>
                    </a:lnTo>
                    <a:lnTo>
                      <a:pt x="0" y="249"/>
                    </a:lnTo>
                    <a:lnTo>
                      <a:pt x="214" y="214"/>
                    </a:lnTo>
                    <a:lnTo>
                      <a:pt x="249" y="0"/>
                    </a:lnTo>
                    <a:lnTo>
                      <a:pt x="284" y="214"/>
                    </a:lnTo>
                    <a:lnTo>
                      <a:pt x="498" y="249"/>
                    </a:lnTo>
                    <a:lnTo>
                      <a:pt x="284" y="284"/>
                    </a:lnTo>
                    <a:lnTo>
                      <a:pt x="249" y="49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14"/>
          <p:cNvSpPr txBox="1">
            <a:spLocks noGrp="1"/>
          </p:cNvSpPr>
          <p:nvPr>
            <p:ph type="title"/>
          </p:nvPr>
        </p:nvSpPr>
        <p:spPr>
          <a:xfrm>
            <a:off x="4686475" y="2228650"/>
            <a:ext cx="37443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14"/>
          <p:cNvSpPr txBox="1">
            <a:spLocks noGrp="1"/>
          </p:cNvSpPr>
          <p:nvPr>
            <p:ph type="subTitle" idx="1"/>
          </p:nvPr>
        </p:nvSpPr>
        <p:spPr>
          <a:xfrm>
            <a:off x="4686475" y="3701975"/>
            <a:ext cx="3744300" cy="9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7" name="Google Shape;727;p14"/>
          <p:cNvSpPr>
            <a:spLocks noGrp="1"/>
          </p:cNvSpPr>
          <p:nvPr>
            <p:ph type="pic" idx="2"/>
          </p:nvPr>
        </p:nvSpPr>
        <p:spPr>
          <a:xfrm>
            <a:off x="0" y="0"/>
            <a:ext cx="37443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28" name="Google Shape;728;p14"/>
          <p:cNvGrpSpPr/>
          <p:nvPr/>
        </p:nvGrpSpPr>
        <p:grpSpPr>
          <a:xfrm>
            <a:off x="7402100" y="-2184950"/>
            <a:ext cx="3931200" cy="3931200"/>
            <a:chOff x="812725" y="539500"/>
            <a:chExt cx="3931200" cy="3931200"/>
          </a:xfrm>
        </p:grpSpPr>
        <p:sp>
          <p:nvSpPr>
            <p:cNvPr id="729" name="Google Shape;729;p14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4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4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4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4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4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4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4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14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4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4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4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4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4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4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4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4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4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4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4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4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4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4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4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4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4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4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4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4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4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4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4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4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4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4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4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4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4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4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2" name="Google Shape;872;p14"/>
          <p:cNvGrpSpPr/>
          <p:nvPr/>
        </p:nvGrpSpPr>
        <p:grpSpPr>
          <a:xfrm rot="-5400000">
            <a:off x="5370737" y="282609"/>
            <a:ext cx="276690" cy="1383993"/>
            <a:chOff x="7789165" y="629500"/>
            <a:chExt cx="232200" cy="1161360"/>
          </a:xfrm>
        </p:grpSpPr>
        <p:sp>
          <p:nvSpPr>
            <p:cNvPr id="873" name="Google Shape;873;p14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4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4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4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15"/>
          <p:cNvSpPr txBox="1">
            <a:spLocks noGrp="1"/>
          </p:cNvSpPr>
          <p:nvPr>
            <p:ph type="subTitle" idx="1"/>
          </p:nvPr>
        </p:nvSpPr>
        <p:spPr>
          <a:xfrm>
            <a:off x="719950" y="2725094"/>
            <a:ext cx="24522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0" name="Google Shape;880;p15"/>
          <p:cNvSpPr txBox="1">
            <a:spLocks noGrp="1"/>
          </p:cNvSpPr>
          <p:nvPr>
            <p:ph type="subTitle" idx="2"/>
          </p:nvPr>
        </p:nvSpPr>
        <p:spPr>
          <a:xfrm>
            <a:off x="3172548" y="2731474"/>
            <a:ext cx="24522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15"/>
          <p:cNvSpPr txBox="1">
            <a:spLocks noGrp="1"/>
          </p:cNvSpPr>
          <p:nvPr>
            <p:ph type="subTitle" idx="3"/>
          </p:nvPr>
        </p:nvSpPr>
        <p:spPr>
          <a:xfrm>
            <a:off x="5625146" y="2731473"/>
            <a:ext cx="24522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15"/>
          <p:cNvSpPr txBox="1">
            <a:spLocks noGrp="1"/>
          </p:cNvSpPr>
          <p:nvPr>
            <p:ph type="subTitle" idx="4"/>
          </p:nvPr>
        </p:nvSpPr>
        <p:spPr>
          <a:xfrm>
            <a:off x="719950" y="1901000"/>
            <a:ext cx="2452200" cy="8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83" name="Google Shape;883;p15"/>
          <p:cNvSpPr txBox="1">
            <a:spLocks noGrp="1"/>
          </p:cNvSpPr>
          <p:nvPr>
            <p:ph type="subTitle" idx="5"/>
          </p:nvPr>
        </p:nvSpPr>
        <p:spPr>
          <a:xfrm>
            <a:off x="3172548" y="1901000"/>
            <a:ext cx="2452200" cy="8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84" name="Google Shape;884;p15"/>
          <p:cNvSpPr txBox="1">
            <a:spLocks noGrp="1"/>
          </p:cNvSpPr>
          <p:nvPr>
            <p:ph type="subTitle" idx="6"/>
          </p:nvPr>
        </p:nvSpPr>
        <p:spPr>
          <a:xfrm>
            <a:off x="5625146" y="1901000"/>
            <a:ext cx="2452200" cy="8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885" name="Google Shape;885;p15"/>
          <p:cNvGrpSpPr/>
          <p:nvPr/>
        </p:nvGrpSpPr>
        <p:grpSpPr>
          <a:xfrm>
            <a:off x="8470425" y="3105340"/>
            <a:ext cx="1402200" cy="1402200"/>
            <a:chOff x="4909525" y="2412940"/>
            <a:chExt cx="1402200" cy="1402200"/>
          </a:xfrm>
        </p:grpSpPr>
        <p:sp>
          <p:nvSpPr>
            <p:cNvPr id="886" name="Google Shape;886;p15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5"/>
            <p:cNvSpPr/>
            <p:nvPr/>
          </p:nvSpPr>
          <p:spPr>
            <a:xfrm>
              <a:off x="5097085" y="2412940"/>
              <a:ext cx="1027080" cy="1402200"/>
            </a:xfrm>
            <a:custGeom>
              <a:avLst/>
              <a:gdLst/>
              <a:ahLst/>
              <a:cxnLst/>
              <a:rect l="l" t="t" r="r" b="b"/>
              <a:pathLst>
                <a:path w="2853" h="3895" extrusionOk="0">
                  <a:moveTo>
                    <a:pt x="1427" y="23"/>
                  </a:moveTo>
                  <a:cubicBezTo>
                    <a:pt x="652" y="23"/>
                    <a:pt x="23" y="886"/>
                    <a:pt x="23" y="1947"/>
                  </a:cubicBezTo>
                  <a:cubicBezTo>
                    <a:pt x="23" y="3009"/>
                    <a:pt x="652" y="3872"/>
                    <a:pt x="1427" y="3872"/>
                  </a:cubicBezTo>
                  <a:cubicBezTo>
                    <a:pt x="2200" y="3872"/>
                    <a:pt x="2830" y="3009"/>
                    <a:pt x="2830" y="1947"/>
                  </a:cubicBezTo>
                  <a:cubicBezTo>
                    <a:pt x="2830" y="886"/>
                    <a:pt x="2200" y="23"/>
                    <a:pt x="1427" y="23"/>
                  </a:cubicBezTo>
                  <a:moveTo>
                    <a:pt x="1427" y="3895"/>
                  </a:moveTo>
                  <a:cubicBezTo>
                    <a:pt x="640" y="3895"/>
                    <a:pt x="0" y="3021"/>
                    <a:pt x="0" y="1947"/>
                  </a:cubicBezTo>
                  <a:cubicBezTo>
                    <a:pt x="0" y="874"/>
                    <a:pt x="640" y="0"/>
                    <a:pt x="1427" y="0"/>
                  </a:cubicBezTo>
                  <a:cubicBezTo>
                    <a:pt x="2213" y="0"/>
                    <a:pt x="2853" y="874"/>
                    <a:pt x="2853" y="1947"/>
                  </a:cubicBezTo>
                  <a:cubicBezTo>
                    <a:pt x="2853" y="3021"/>
                    <a:pt x="2213" y="3895"/>
                    <a:pt x="1427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5296165" y="2412940"/>
              <a:ext cx="628920" cy="1402200"/>
            </a:xfrm>
            <a:custGeom>
              <a:avLst/>
              <a:gdLst/>
              <a:ahLst/>
              <a:cxnLst/>
              <a:rect l="l" t="t" r="r" b="b"/>
              <a:pathLst>
                <a:path w="1747" h="3895" extrusionOk="0">
                  <a:moveTo>
                    <a:pt x="874" y="23"/>
                  </a:moveTo>
                  <a:cubicBezTo>
                    <a:pt x="404" y="23"/>
                    <a:pt x="23" y="886"/>
                    <a:pt x="23" y="1947"/>
                  </a:cubicBezTo>
                  <a:cubicBezTo>
                    <a:pt x="23" y="3009"/>
                    <a:pt x="404" y="3872"/>
                    <a:pt x="874" y="3872"/>
                  </a:cubicBezTo>
                  <a:cubicBezTo>
                    <a:pt x="1343" y="3872"/>
                    <a:pt x="1724" y="3009"/>
                    <a:pt x="1724" y="1947"/>
                  </a:cubicBezTo>
                  <a:cubicBezTo>
                    <a:pt x="1724" y="886"/>
                    <a:pt x="1343" y="23"/>
                    <a:pt x="874" y="23"/>
                  </a:cubicBezTo>
                  <a:moveTo>
                    <a:pt x="874" y="3895"/>
                  </a:moveTo>
                  <a:cubicBezTo>
                    <a:pt x="639" y="3895"/>
                    <a:pt x="418" y="3691"/>
                    <a:pt x="254" y="3321"/>
                  </a:cubicBezTo>
                  <a:cubicBezTo>
                    <a:pt x="90" y="2954"/>
                    <a:pt x="0" y="2466"/>
                    <a:pt x="0" y="1947"/>
                  </a:cubicBezTo>
                  <a:cubicBezTo>
                    <a:pt x="0" y="1429"/>
                    <a:pt x="90" y="941"/>
                    <a:pt x="254" y="574"/>
                  </a:cubicBezTo>
                  <a:cubicBezTo>
                    <a:pt x="418" y="204"/>
                    <a:pt x="639" y="0"/>
                    <a:pt x="874" y="0"/>
                  </a:cubicBezTo>
                  <a:cubicBezTo>
                    <a:pt x="1108" y="0"/>
                    <a:pt x="1329" y="204"/>
                    <a:pt x="1493" y="574"/>
                  </a:cubicBezTo>
                  <a:cubicBezTo>
                    <a:pt x="1657" y="941"/>
                    <a:pt x="1747" y="1429"/>
                    <a:pt x="1747" y="1947"/>
                  </a:cubicBezTo>
                  <a:cubicBezTo>
                    <a:pt x="1747" y="2466"/>
                    <a:pt x="1657" y="2954"/>
                    <a:pt x="1493" y="3321"/>
                  </a:cubicBezTo>
                  <a:cubicBezTo>
                    <a:pt x="1329" y="3691"/>
                    <a:pt x="1108" y="3895"/>
                    <a:pt x="874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5498485" y="2412940"/>
              <a:ext cx="224280" cy="1402200"/>
            </a:xfrm>
            <a:custGeom>
              <a:avLst/>
              <a:gdLst/>
              <a:ahLst/>
              <a:cxnLst/>
              <a:rect l="l" t="t" r="r" b="b"/>
              <a:pathLst>
                <a:path w="623" h="3895" extrusionOk="0">
                  <a:moveTo>
                    <a:pt x="312" y="23"/>
                  </a:moveTo>
                  <a:cubicBezTo>
                    <a:pt x="172" y="23"/>
                    <a:pt x="22" y="796"/>
                    <a:pt x="22" y="1947"/>
                  </a:cubicBezTo>
                  <a:cubicBezTo>
                    <a:pt x="22" y="3099"/>
                    <a:pt x="172" y="3872"/>
                    <a:pt x="312" y="3872"/>
                  </a:cubicBezTo>
                  <a:cubicBezTo>
                    <a:pt x="451" y="3872"/>
                    <a:pt x="601" y="3099"/>
                    <a:pt x="601" y="1947"/>
                  </a:cubicBezTo>
                  <a:cubicBezTo>
                    <a:pt x="601" y="796"/>
                    <a:pt x="451" y="23"/>
                    <a:pt x="312" y="23"/>
                  </a:cubicBezTo>
                  <a:moveTo>
                    <a:pt x="312" y="3895"/>
                  </a:moveTo>
                  <a:cubicBezTo>
                    <a:pt x="116" y="3895"/>
                    <a:pt x="0" y="2905"/>
                    <a:pt x="0" y="1947"/>
                  </a:cubicBezTo>
                  <a:cubicBezTo>
                    <a:pt x="0" y="990"/>
                    <a:pt x="116" y="0"/>
                    <a:pt x="312" y="0"/>
                  </a:cubicBezTo>
                  <a:cubicBezTo>
                    <a:pt x="507" y="0"/>
                    <a:pt x="623" y="990"/>
                    <a:pt x="623" y="1947"/>
                  </a:cubicBezTo>
                  <a:cubicBezTo>
                    <a:pt x="623" y="2905"/>
                    <a:pt x="507" y="3895"/>
                    <a:pt x="312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4909525" y="2600500"/>
              <a:ext cx="1402200" cy="1027080"/>
            </a:xfrm>
            <a:custGeom>
              <a:avLst/>
              <a:gdLst/>
              <a:ahLst/>
              <a:cxnLst/>
              <a:rect l="l" t="t" r="r" b="b"/>
              <a:pathLst>
                <a:path w="3895" h="2853" extrusionOk="0">
                  <a:moveTo>
                    <a:pt x="1948" y="23"/>
                  </a:moveTo>
                  <a:cubicBezTo>
                    <a:pt x="886" y="23"/>
                    <a:pt x="23" y="653"/>
                    <a:pt x="23" y="1426"/>
                  </a:cubicBezTo>
                  <a:cubicBezTo>
                    <a:pt x="23" y="2201"/>
                    <a:pt x="886" y="2830"/>
                    <a:pt x="1948" y="2830"/>
                  </a:cubicBezTo>
                  <a:cubicBezTo>
                    <a:pt x="3009" y="2830"/>
                    <a:pt x="3872" y="2201"/>
                    <a:pt x="3872" y="1426"/>
                  </a:cubicBezTo>
                  <a:cubicBezTo>
                    <a:pt x="3872" y="653"/>
                    <a:pt x="3009" y="23"/>
                    <a:pt x="1948" y="23"/>
                  </a:cubicBezTo>
                  <a:moveTo>
                    <a:pt x="1948" y="2853"/>
                  </a:moveTo>
                  <a:cubicBezTo>
                    <a:pt x="874" y="2853"/>
                    <a:pt x="0" y="2213"/>
                    <a:pt x="0" y="1426"/>
                  </a:cubicBezTo>
                  <a:cubicBezTo>
                    <a:pt x="0" y="640"/>
                    <a:pt x="874" y="0"/>
                    <a:pt x="1948" y="0"/>
                  </a:cubicBezTo>
                  <a:cubicBezTo>
                    <a:pt x="3021" y="0"/>
                    <a:pt x="3895" y="640"/>
                    <a:pt x="3895" y="1426"/>
                  </a:cubicBezTo>
                  <a:cubicBezTo>
                    <a:pt x="3895" y="2213"/>
                    <a:pt x="3021" y="2853"/>
                    <a:pt x="1948" y="2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4909525" y="2799580"/>
              <a:ext cx="1402200" cy="628920"/>
            </a:xfrm>
            <a:custGeom>
              <a:avLst/>
              <a:gdLst/>
              <a:ahLst/>
              <a:cxnLst/>
              <a:rect l="l" t="t" r="r" b="b"/>
              <a:pathLst>
                <a:path w="3895" h="1747" extrusionOk="0">
                  <a:moveTo>
                    <a:pt x="1948" y="23"/>
                  </a:moveTo>
                  <a:cubicBezTo>
                    <a:pt x="886" y="23"/>
                    <a:pt x="23" y="405"/>
                    <a:pt x="23" y="873"/>
                  </a:cubicBezTo>
                  <a:cubicBezTo>
                    <a:pt x="23" y="1343"/>
                    <a:pt x="886" y="1724"/>
                    <a:pt x="1948" y="1724"/>
                  </a:cubicBezTo>
                  <a:cubicBezTo>
                    <a:pt x="3009" y="1724"/>
                    <a:pt x="3872" y="1343"/>
                    <a:pt x="3872" y="873"/>
                  </a:cubicBezTo>
                  <a:cubicBezTo>
                    <a:pt x="3872" y="405"/>
                    <a:pt x="3009" y="23"/>
                    <a:pt x="1948" y="23"/>
                  </a:cubicBezTo>
                  <a:moveTo>
                    <a:pt x="1948" y="1747"/>
                  </a:moveTo>
                  <a:cubicBezTo>
                    <a:pt x="1429" y="1747"/>
                    <a:pt x="941" y="1657"/>
                    <a:pt x="574" y="1493"/>
                  </a:cubicBezTo>
                  <a:cubicBezTo>
                    <a:pt x="204" y="1329"/>
                    <a:pt x="0" y="1108"/>
                    <a:pt x="0" y="873"/>
                  </a:cubicBezTo>
                  <a:cubicBezTo>
                    <a:pt x="0" y="639"/>
                    <a:pt x="204" y="418"/>
                    <a:pt x="574" y="254"/>
                  </a:cubicBezTo>
                  <a:cubicBezTo>
                    <a:pt x="941" y="90"/>
                    <a:pt x="1429" y="0"/>
                    <a:pt x="1948" y="0"/>
                  </a:cubicBezTo>
                  <a:cubicBezTo>
                    <a:pt x="2466" y="0"/>
                    <a:pt x="2954" y="90"/>
                    <a:pt x="3321" y="254"/>
                  </a:cubicBezTo>
                  <a:cubicBezTo>
                    <a:pt x="3691" y="418"/>
                    <a:pt x="3895" y="639"/>
                    <a:pt x="3895" y="873"/>
                  </a:cubicBezTo>
                  <a:cubicBezTo>
                    <a:pt x="3895" y="1108"/>
                    <a:pt x="3691" y="1329"/>
                    <a:pt x="3321" y="1493"/>
                  </a:cubicBezTo>
                  <a:cubicBezTo>
                    <a:pt x="2954" y="1657"/>
                    <a:pt x="2466" y="1747"/>
                    <a:pt x="1948" y="17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4909525" y="3001900"/>
              <a:ext cx="1402200" cy="224280"/>
            </a:xfrm>
            <a:custGeom>
              <a:avLst/>
              <a:gdLst/>
              <a:ahLst/>
              <a:cxnLst/>
              <a:rect l="l" t="t" r="r" b="b"/>
              <a:pathLst>
                <a:path w="3895" h="623" extrusionOk="0">
                  <a:moveTo>
                    <a:pt x="1948" y="23"/>
                  </a:moveTo>
                  <a:cubicBezTo>
                    <a:pt x="796" y="23"/>
                    <a:pt x="23" y="172"/>
                    <a:pt x="23" y="311"/>
                  </a:cubicBezTo>
                  <a:cubicBezTo>
                    <a:pt x="23" y="451"/>
                    <a:pt x="796" y="601"/>
                    <a:pt x="1948" y="601"/>
                  </a:cubicBezTo>
                  <a:cubicBezTo>
                    <a:pt x="3099" y="601"/>
                    <a:pt x="3872" y="451"/>
                    <a:pt x="3872" y="311"/>
                  </a:cubicBezTo>
                  <a:cubicBezTo>
                    <a:pt x="3872" y="172"/>
                    <a:pt x="3099" y="23"/>
                    <a:pt x="1948" y="23"/>
                  </a:cubicBezTo>
                  <a:moveTo>
                    <a:pt x="1948" y="623"/>
                  </a:moveTo>
                  <a:cubicBezTo>
                    <a:pt x="990" y="623"/>
                    <a:pt x="0" y="507"/>
                    <a:pt x="0" y="311"/>
                  </a:cubicBezTo>
                  <a:cubicBezTo>
                    <a:pt x="0" y="116"/>
                    <a:pt x="990" y="0"/>
                    <a:pt x="1948" y="0"/>
                  </a:cubicBezTo>
                  <a:cubicBezTo>
                    <a:pt x="2905" y="0"/>
                    <a:pt x="3895" y="116"/>
                    <a:pt x="3895" y="311"/>
                  </a:cubicBezTo>
                  <a:cubicBezTo>
                    <a:pt x="3895" y="507"/>
                    <a:pt x="2905" y="623"/>
                    <a:pt x="1948" y="6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94" name="Google Shape;89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52091" y="1193082"/>
            <a:ext cx="1308292" cy="16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_1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16"/>
          <p:cNvSpPr txBox="1">
            <a:spLocks noGrp="1"/>
          </p:cNvSpPr>
          <p:nvPr>
            <p:ph type="subTitle" idx="1"/>
          </p:nvPr>
        </p:nvSpPr>
        <p:spPr>
          <a:xfrm>
            <a:off x="1294375" y="1383162"/>
            <a:ext cx="62307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16"/>
          <p:cNvSpPr txBox="1">
            <a:spLocks noGrp="1"/>
          </p:cNvSpPr>
          <p:nvPr>
            <p:ph type="subTitle" idx="2"/>
          </p:nvPr>
        </p:nvSpPr>
        <p:spPr>
          <a:xfrm>
            <a:off x="1294375" y="2562425"/>
            <a:ext cx="62307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16"/>
          <p:cNvSpPr txBox="1">
            <a:spLocks noGrp="1"/>
          </p:cNvSpPr>
          <p:nvPr>
            <p:ph type="subTitle" idx="3"/>
          </p:nvPr>
        </p:nvSpPr>
        <p:spPr>
          <a:xfrm>
            <a:off x="1294375" y="3740675"/>
            <a:ext cx="62307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4"/>
          </p:nvPr>
        </p:nvSpPr>
        <p:spPr>
          <a:xfrm>
            <a:off x="1294375" y="1109588"/>
            <a:ext cx="62307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01" name="Google Shape;901;p16"/>
          <p:cNvSpPr txBox="1">
            <a:spLocks noGrp="1"/>
          </p:cNvSpPr>
          <p:nvPr>
            <p:ph type="subTitle" idx="5"/>
          </p:nvPr>
        </p:nvSpPr>
        <p:spPr>
          <a:xfrm>
            <a:off x="1294375" y="2289876"/>
            <a:ext cx="62307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02" name="Google Shape;902;p16"/>
          <p:cNvSpPr txBox="1">
            <a:spLocks noGrp="1"/>
          </p:cNvSpPr>
          <p:nvPr>
            <p:ph type="subTitle" idx="6"/>
          </p:nvPr>
        </p:nvSpPr>
        <p:spPr>
          <a:xfrm>
            <a:off x="1294375" y="3469152"/>
            <a:ext cx="62307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903" name="Google Shape;903;p16"/>
          <p:cNvGrpSpPr/>
          <p:nvPr/>
        </p:nvGrpSpPr>
        <p:grpSpPr>
          <a:xfrm>
            <a:off x="-3516650" y="2755150"/>
            <a:ext cx="3931200" cy="3931200"/>
            <a:chOff x="812725" y="539500"/>
            <a:chExt cx="3931200" cy="3931200"/>
          </a:xfrm>
        </p:grpSpPr>
        <p:sp>
          <p:nvSpPr>
            <p:cNvPr id="904" name="Google Shape;904;p16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6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6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6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6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6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6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6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6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6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6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6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6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6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6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6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6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6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6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6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6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6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6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6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6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6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6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6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6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6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6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6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6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6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6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6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6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6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6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6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16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16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6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6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6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6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16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16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16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16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16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16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16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16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6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16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16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16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16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16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16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6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6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16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16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16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16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16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16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16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16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16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16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16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16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16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16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16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16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16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16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16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16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16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16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16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16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16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16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16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16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16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16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16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16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16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16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16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16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16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16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16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47" name="Google Shape;104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46100" y="-1238404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8" name="Google Shape;1048;p16"/>
          <p:cNvGrpSpPr/>
          <p:nvPr/>
        </p:nvGrpSpPr>
        <p:grpSpPr>
          <a:xfrm>
            <a:off x="8314665" y="3430325"/>
            <a:ext cx="232200" cy="1161360"/>
            <a:chOff x="7789165" y="629500"/>
            <a:chExt cx="232200" cy="1161360"/>
          </a:xfrm>
        </p:grpSpPr>
        <p:sp>
          <p:nvSpPr>
            <p:cNvPr id="1049" name="Google Shape;1049;p16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16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16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16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20"/>
          <p:cNvSpPr txBox="1">
            <a:spLocks noGrp="1"/>
          </p:cNvSpPr>
          <p:nvPr>
            <p:ph type="title"/>
          </p:nvPr>
        </p:nvSpPr>
        <p:spPr>
          <a:xfrm>
            <a:off x="713225" y="540000"/>
            <a:ext cx="3963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49" name="Google Shape;1249;p20"/>
          <p:cNvSpPr txBox="1">
            <a:spLocks noGrp="1"/>
          </p:cNvSpPr>
          <p:nvPr>
            <p:ph type="subTitle" idx="1"/>
          </p:nvPr>
        </p:nvSpPr>
        <p:spPr>
          <a:xfrm>
            <a:off x="713225" y="1598706"/>
            <a:ext cx="39636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0" name="Google Shape;1250;p20"/>
          <p:cNvSpPr txBox="1"/>
          <p:nvPr/>
        </p:nvSpPr>
        <p:spPr>
          <a:xfrm>
            <a:off x="713225" y="3782250"/>
            <a:ext cx="39636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and includes icons by</a:t>
            </a: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and infographics &amp; images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1" name="Google Shape;1251;p20"/>
          <p:cNvSpPr>
            <a:spLocks noGrp="1"/>
          </p:cNvSpPr>
          <p:nvPr>
            <p:ph type="pic" idx="2"/>
          </p:nvPr>
        </p:nvSpPr>
        <p:spPr>
          <a:xfrm>
            <a:off x="5691075" y="0"/>
            <a:ext cx="3453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oogle Shape;1253;p21"/>
          <p:cNvGrpSpPr/>
          <p:nvPr/>
        </p:nvGrpSpPr>
        <p:grpSpPr>
          <a:xfrm>
            <a:off x="713225" y="-3391700"/>
            <a:ext cx="3931200" cy="3931200"/>
            <a:chOff x="812725" y="539500"/>
            <a:chExt cx="3931200" cy="3931200"/>
          </a:xfrm>
        </p:grpSpPr>
        <p:sp>
          <p:nvSpPr>
            <p:cNvPr id="1254" name="Google Shape;1254;p21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21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21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21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21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1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21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21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21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21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21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21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21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21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21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21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21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1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21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21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1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1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21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21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1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1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1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21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21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1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1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1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21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21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1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1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1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1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1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21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21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21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1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21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21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21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21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1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1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1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1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1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1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21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21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1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21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1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21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21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1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1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1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21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21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21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21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21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21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21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21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21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21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21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21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1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1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21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21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1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1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21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21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21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21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21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1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21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21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1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21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21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21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21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21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21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21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21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21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21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21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21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21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21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21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21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21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21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21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21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21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21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21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21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21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21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21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21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21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21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21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21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21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21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21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21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21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21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21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21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21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21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1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21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21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21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21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21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21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21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21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21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21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97" name="Google Shape;139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47212" y="2875145"/>
            <a:ext cx="1387825" cy="176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8" name="Google Shape;13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9950" y="-1238404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9" name="Google Shape;1399;p21"/>
          <p:cNvGrpSpPr/>
          <p:nvPr/>
        </p:nvGrpSpPr>
        <p:grpSpPr>
          <a:xfrm>
            <a:off x="4499575" y="4608575"/>
            <a:ext cx="3931200" cy="3931200"/>
            <a:chOff x="812725" y="539500"/>
            <a:chExt cx="3931200" cy="3931200"/>
          </a:xfrm>
        </p:grpSpPr>
        <p:sp>
          <p:nvSpPr>
            <p:cNvPr id="1400" name="Google Shape;1400;p21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21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21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21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21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21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1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1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1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1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1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21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21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1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1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21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21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21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21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21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21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21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21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21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21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1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21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21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1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21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1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1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1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1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1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1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1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1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1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1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1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1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1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1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1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1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1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1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1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1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1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1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1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1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1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1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1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1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1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1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1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1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1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1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1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1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1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1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21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1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21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1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21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21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21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21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1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21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1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21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21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21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21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21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21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21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21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21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21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21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21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21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21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21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21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21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21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21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21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21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21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21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21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1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21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21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21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1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21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21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21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21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21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1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21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21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21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21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21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21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21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21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21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21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21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21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21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21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1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21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21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21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21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21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21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21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21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21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21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21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21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21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21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4" name="Google Shape;1544;p22"/>
          <p:cNvGrpSpPr/>
          <p:nvPr/>
        </p:nvGrpSpPr>
        <p:grpSpPr>
          <a:xfrm>
            <a:off x="713215" y="539500"/>
            <a:ext cx="232200" cy="1161360"/>
            <a:chOff x="7789165" y="629500"/>
            <a:chExt cx="232200" cy="1161360"/>
          </a:xfrm>
        </p:grpSpPr>
        <p:sp>
          <p:nvSpPr>
            <p:cNvPr id="1545" name="Google Shape;1545;p22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22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22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22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9" name="Google Shape;1549;p22"/>
          <p:cNvGrpSpPr/>
          <p:nvPr/>
        </p:nvGrpSpPr>
        <p:grpSpPr>
          <a:xfrm>
            <a:off x="713225" y="4608565"/>
            <a:ext cx="1402200" cy="1402200"/>
            <a:chOff x="4909525" y="2412940"/>
            <a:chExt cx="1402200" cy="1402200"/>
          </a:xfrm>
        </p:grpSpPr>
        <p:sp>
          <p:nvSpPr>
            <p:cNvPr id="1550" name="Google Shape;1550;p22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22"/>
            <p:cNvSpPr/>
            <p:nvPr/>
          </p:nvSpPr>
          <p:spPr>
            <a:xfrm>
              <a:off x="5097085" y="2412940"/>
              <a:ext cx="1027080" cy="1402200"/>
            </a:xfrm>
            <a:custGeom>
              <a:avLst/>
              <a:gdLst/>
              <a:ahLst/>
              <a:cxnLst/>
              <a:rect l="l" t="t" r="r" b="b"/>
              <a:pathLst>
                <a:path w="2853" h="3895" extrusionOk="0">
                  <a:moveTo>
                    <a:pt x="1427" y="23"/>
                  </a:moveTo>
                  <a:cubicBezTo>
                    <a:pt x="652" y="23"/>
                    <a:pt x="23" y="886"/>
                    <a:pt x="23" y="1947"/>
                  </a:cubicBezTo>
                  <a:cubicBezTo>
                    <a:pt x="23" y="3009"/>
                    <a:pt x="652" y="3872"/>
                    <a:pt x="1427" y="3872"/>
                  </a:cubicBezTo>
                  <a:cubicBezTo>
                    <a:pt x="2200" y="3872"/>
                    <a:pt x="2830" y="3009"/>
                    <a:pt x="2830" y="1947"/>
                  </a:cubicBezTo>
                  <a:cubicBezTo>
                    <a:pt x="2830" y="886"/>
                    <a:pt x="2200" y="23"/>
                    <a:pt x="1427" y="23"/>
                  </a:cubicBezTo>
                  <a:moveTo>
                    <a:pt x="1427" y="3895"/>
                  </a:moveTo>
                  <a:cubicBezTo>
                    <a:pt x="640" y="3895"/>
                    <a:pt x="0" y="3021"/>
                    <a:pt x="0" y="1947"/>
                  </a:cubicBezTo>
                  <a:cubicBezTo>
                    <a:pt x="0" y="874"/>
                    <a:pt x="640" y="0"/>
                    <a:pt x="1427" y="0"/>
                  </a:cubicBezTo>
                  <a:cubicBezTo>
                    <a:pt x="2213" y="0"/>
                    <a:pt x="2853" y="874"/>
                    <a:pt x="2853" y="1947"/>
                  </a:cubicBezTo>
                  <a:cubicBezTo>
                    <a:pt x="2853" y="3021"/>
                    <a:pt x="2213" y="3895"/>
                    <a:pt x="1427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22"/>
            <p:cNvSpPr/>
            <p:nvPr/>
          </p:nvSpPr>
          <p:spPr>
            <a:xfrm>
              <a:off x="5296165" y="2412940"/>
              <a:ext cx="628920" cy="1402200"/>
            </a:xfrm>
            <a:custGeom>
              <a:avLst/>
              <a:gdLst/>
              <a:ahLst/>
              <a:cxnLst/>
              <a:rect l="l" t="t" r="r" b="b"/>
              <a:pathLst>
                <a:path w="1747" h="3895" extrusionOk="0">
                  <a:moveTo>
                    <a:pt x="874" y="23"/>
                  </a:moveTo>
                  <a:cubicBezTo>
                    <a:pt x="404" y="23"/>
                    <a:pt x="23" y="886"/>
                    <a:pt x="23" y="1947"/>
                  </a:cubicBezTo>
                  <a:cubicBezTo>
                    <a:pt x="23" y="3009"/>
                    <a:pt x="404" y="3872"/>
                    <a:pt x="874" y="3872"/>
                  </a:cubicBezTo>
                  <a:cubicBezTo>
                    <a:pt x="1343" y="3872"/>
                    <a:pt x="1724" y="3009"/>
                    <a:pt x="1724" y="1947"/>
                  </a:cubicBezTo>
                  <a:cubicBezTo>
                    <a:pt x="1724" y="886"/>
                    <a:pt x="1343" y="23"/>
                    <a:pt x="874" y="23"/>
                  </a:cubicBezTo>
                  <a:moveTo>
                    <a:pt x="874" y="3895"/>
                  </a:moveTo>
                  <a:cubicBezTo>
                    <a:pt x="639" y="3895"/>
                    <a:pt x="418" y="3691"/>
                    <a:pt x="254" y="3321"/>
                  </a:cubicBezTo>
                  <a:cubicBezTo>
                    <a:pt x="90" y="2954"/>
                    <a:pt x="0" y="2466"/>
                    <a:pt x="0" y="1947"/>
                  </a:cubicBezTo>
                  <a:cubicBezTo>
                    <a:pt x="0" y="1429"/>
                    <a:pt x="90" y="941"/>
                    <a:pt x="254" y="574"/>
                  </a:cubicBezTo>
                  <a:cubicBezTo>
                    <a:pt x="418" y="204"/>
                    <a:pt x="639" y="0"/>
                    <a:pt x="874" y="0"/>
                  </a:cubicBezTo>
                  <a:cubicBezTo>
                    <a:pt x="1108" y="0"/>
                    <a:pt x="1329" y="204"/>
                    <a:pt x="1493" y="574"/>
                  </a:cubicBezTo>
                  <a:cubicBezTo>
                    <a:pt x="1657" y="941"/>
                    <a:pt x="1747" y="1429"/>
                    <a:pt x="1747" y="1947"/>
                  </a:cubicBezTo>
                  <a:cubicBezTo>
                    <a:pt x="1747" y="2466"/>
                    <a:pt x="1657" y="2954"/>
                    <a:pt x="1493" y="3321"/>
                  </a:cubicBezTo>
                  <a:cubicBezTo>
                    <a:pt x="1329" y="3691"/>
                    <a:pt x="1108" y="3895"/>
                    <a:pt x="874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22"/>
            <p:cNvSpPr/>
            <p:nvPr/>
          </p:nvSpPr>
          <p:spPr>
            <a:xfrm>
              <a:off x="5498485" y="2412940"/>
              <a:ext cx="224280" cy="1402200"/>
            </a:xfrm>
            <a:custGeom>
              <a:avLst/>
              <a:gdLst/>
              <a:ahLst/>
              <a:cxnLst/>
              <a:rect l="l" t="t" r="r" b="b"/>
              <a:pathLst>
                <a:path w="623" h="3895" extrusionOk="0">
                  <a:moveTo>
                    <a:pt x="312" y="23"/>
                  </a:moveTo>
                  <a:cubicBezTo>
                    <a:pt x="172" y="23"/>
                    <a:pt x="22" y="796"/>
                    <a:pt x="22" y="1947"/>
                  </a:cubicBezTo>
                  <a:cubicBezTo>
                    <a:pt x="22" y="3099"/>
                    <a:pt x="172" y="3872"/>
                    <a:pt x="312" y="3872"/>
                  </a:cubicBezTo>
                  <a:cubicBezTo>
                    <a:pt x="451" y="3872"/>
                    <a:pt x="601" y="3099"/>
                    <a:pt x="601" y="1947"/>
                  </a:cubicBezTo>
                  <a:cubicBezTo>
                    <a:pt x="601" y="796"/>
                    <a:pt x="451" y="23"/>
                    <a:pt x="312" y="23"/>
                  </a:cubicBezTo>
                  <a:moveTo>
                    <a:pt x="312" y="3895"/>
                  </a:moveTo>
                  <a:cubicBezTo>
                    <a:pt x="116" y="3895"/>
                    <a:pt x="0" y="2905"/>
                    <a:pt x="0" y="1947"/>
                  </a:cubicBezTo>
                  <a:cubicBezTo>
                    <a:pt x="0" y="990"/>
                    <a:pt x="116" y="0"/>
                    <a:pt x="312" y="0"/>
                  </a:cubicBezTo>
                  <a:cubicBezTo>
                    <a:pt x="507" y="0"/>
                    <a:pt x="623" y="990"/>
                    <a:pt x="623" y="1947"/>
                  </a:cubicBezTo>
                  <a:cubicBezTo>
                    <a:pt x="623" y="2905"/>
                    <a:pt x="507" y="3895"/>
                    <a:pt x="312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22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22"/>
            <p:cNvSpPr/>
            <p:nvPr/>
          </p:nvSpPr>
          <p:spPr>
            <a:xfrm>
              <a:off x="4909525" y="2600500"/>
              <a:ext cx="1402200" cy="1027080"/>
            </a:xfrm>
            <a:custGeom>
              <a:avLst/>
              <a:gdLst/>
              <a:ahLst/>
              <a:cxnLst/>
              <a:rect l="l" t="t" r="r" b="b"/>
              <a:pathLst>
                <a:path w="3895" h="2853" extrusionOk="0">
                  <a:moveTo>
                    <a:pt x="1948" y="23"/>
                  </a:moveTo>
                  <a:cubicBezTo>
                    <a:pt x="886" y="23"/>
                    <a:pt x="23" y="653"/>
                    <a:pt x="23" y="1426"/>
                  </a:cubicBezTo>
                  <a:cubicBezTo>
                    <a:pt x="23" y="2201"/>
                    <a:pt x="886" y="2830"/>
                    <a:pt x="1948" y="2830"/>
                  </a:cubicBezTo>
                  <a:cubicBezTo>
                    <a:pt x="3009" y="2830"/>
                    <a:pt x="3872" y="2201"/>
                    <a:pt x="3872" y="1426"/>
                  </a:cubicBezTo>
                  <a:cubicBezTo>
                    <a:pt x="3872" y="653"/>
                    <a:pt x="3009" y="23"/>
                    <a:pt x="1948" y="23"/>
                  </a:cubicBezTo>
                  <a:moveTo>
                    <a:pt x="1948" y="2853"/>
                  </a:moveTo>
                  <a:cubicBezTo>
                    <a:pt x="874" y="2853"/>
                    <a:pt x="0" y="2213"/>
                    <a:pt x="0" y="1426"/>
                  </a:cubicBezTo>
                  <a:cubicBezTo>
                    <a:pt x="0" y="640"/>
                    <a:pt x="874" y="0"/>
                    <a:pt x="1948" y="0"/>
                  </a:cubicBezTo>
                  <a:cubicBezTo>
                    <a:pt x="3021" y="0"/>
                    <a:pt x="3895" y="640"/>
                    <a:pt x="3895" y="1426"/>
                  </a:cubicBezTo>
                  <a:cubicBezTo>
                    <a:pt x="3895" y="2213"/>
                    <a:pt x="3021" y="2853"/>
                    <a:pt x="1948" y="2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22"/>
            <p:cNvSpPr/>
            <p:nvPr/>
          </p:nvSpPr>
          <p:spPr>
            <a:xfrm>
              <a:off x="4909525" y="2799580"/>
              <a:ext cx="1402200" cy="628920"/>
            </a:xfrm>
            <a:custGeom>
              <a:avLst/>
              <a:gdLst/>
              <a:ahLst/>
              <a:cxnLst/>
              <a:rect l="l" t="t" r="r" b="b"/>
              <a:pathLst>
                <a:path w="3895" h="1747" extrusionOk="0">
                  <a:moveTo>
                    <a:pt x="1948" y="23"/>
                  </a:moveTo>
                  <a:cubicBezTo>
                    <a:pt x="886" y="23"/>
                    <a:pt x="23" y="405"/>
                    <a:pt x="23" y="873"/>
                  </a:cubicBezTo>
                  <a:cubicBezTo>
                    <a:pt x="23" y="1343"/>
                    <a:pt x="886" y="1724"/>
                    <a:pt x="1948" y="1724"/>
                  </a:cubicBezTo>
                  <a:cubicBezTo>
                    <a:pt x="3009" y="1724"/>
                    <a:pt x="3872" y="1343"/>
                    <a:pt x="3872" y="873"/>
                  </a:cubicBezTo>
                  <a:cubicBezTo>
                    <a:pt x="3872" y="405"/>
                    <a:pt x="3009" y="23"/>
                    <a:pt x="1948" y="23"/>
                  </a:cubicBezTo>
                  <a:moveTo>
                    <a:pt x="1948" y="1747"/>
                  </a:moveTo>
                  <a:cubicBezTo>
                    <a:pt x="1429" y="1747"/>
                    <a:pt x="941" y="1657"/>
                    <a:pt x="574" y="1493"/>
                  </a:cubicBezTo>
                  <a:cubicBezTo>
                    <a:pt x="204" y="1329"/>
                    <a:pt x="0" y="1108"/>
                    <a:pt x="0" y="873"/>
                  </a:cubicBezTo>
                  <a:cubicBezTo>
                    <a:pt x="0" y="639"/>
                    <a:pt x="204" y="418"/>
                    <a:pt x="574" y="254"/>
                  </a:cubicBezTo>
                  <a:cubicBezTo>
                    <a:pt x="941" y="90"/>
                    <a:pt x="1429" y="0"/>
                    <a:pt x="1948" y="0"/>
                  </a:cubicBezTo>
                  <a:cubicBezTo>
                    <a:pt x="2466" y="0"/>
                    <a:pt x="2954" y="90"/>
                    <a:pt x="3321" y="254"/>
                  </a:cubicBezTo>
                  <a:cubicBezTo>
                    <a:pt x="3691" y="418"/>
                    <a:pt x="3895" y="639"/>
                    <a:pt x="3895" y="873"/>
                  </a:cubicBezTo>
                  <a:cubicBezTo>
                    <a:pt x="3895" y="1108"/>
                    <a:pt x="3691" y="1329"/>
                    <a:pt x="3321" y="1493"/>
                  </a:cubicBezTo>
                  <a:cubicBezTo>
                    <a:pt x="2954" y="1657"/>
                    <a:pt x="2466" y="1747"/>
                    <a:pt x="1948" y="17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22"/>
            <p:cNvSpPr/>
            <p:nvPr/>
          </p:nvSpPr>
          <p:spPr>
            <a:xfrm>
              <a:off x="4909525" y="3001900"/>
              <a:ext cx="1402200" cy="224280"/>
            </a:xfrm>
            <a:custGeom>
              <a:avLst/>
              <a:gdLst/>
              <a:ahLst/>
              <a:cxnLst/>
              <a:rect l="l" t="t" r="r" b="b"/>
              <a:pathLst>
                <a:path w="3895" h="623" extrusionOk="0">
                  <a:moveTo>
                    <a:pt x="1948" y="23"/>
                  </a:moveTo>
                  <a:cubicBezTo>
                    <a:pt x="796" y="23"/>
                    <a:pt x="23" y="172"/>
                    <a:pt x="23" y="311"/>
                  </a:cubicBezTo>
                  <a:cubicBezTo>
                    <a:pt x="23" y="451"/>
                    <a:pt x="796" y="601"/>
                    <a:pt x="1948" y="601"/>
                  </a:cubicBezTo>
                  <a:cubicBezTo>
                    <a:pt x="3099" y="601"/>
                    <a:pt x="3872" y="451"/>
                    <a:pt x="3872" y="311"/>
                  </a:cubicBezTo>
                  <a:cubicBezTo>
                    <a:pt x="3872" y="172"/>
                    <a:pt x="3099" y="23"/>
                    <a:pt x="1948" y="23"/>
                  </a:cubicBezTo>
                  <a:moveTo>
                    <a:pt x="1948" y="623"/>
                  </a:moveTo>
                  <a:cubicBezTo>
                    <a:pt x="990" y="623"/>
                    <a:pt x="0" y="507"/>
                    <a:pt x="0" y="311"/>
                  </a:cubicBezTo>
                  <a:cubicBezTo>
                    <a:pt x="0" y="116"/>
                    <a:pt x="990" y="0"/>
                    <a:pt x="1948" y="0"/>
                  </a:cubicBezTo>
                  <a:cubicBezTo>
                    <a:pt x="2905" y="0"/>
                    <a:pt x="3895" y="116"/>
                    <a:pt x="3895" y="311"/>
                  </a:cubicBezTo>
                  <a:cubicBezTo>
                    <a:pt x="3895" y="507"/>
                    <a:pt x="2905" y="623"/>
                    <a:pt x="1948" y="6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8" name="Google Shape;1558;p22"/>
          <p:cNvGrpSpPr/>
          <p:nvPr/>
        </p:nvGrpSpPr>
        <p:grpSpPr>
          <a:xfrm>
            <a:off x="7026405" y="-864853"/>
            <a:ext cx="1404360" cy="1404360"/>
            <a:chOff x="6893480" y="2655573"/>
            <a:chExt cx="1404360" cy="1404360"/>
          </a:xfrm>
        </p:grpSpPr>
        <p:sp>
          <p:nvSpPr>
            <p:cNvPr id="1559" name="Google Shape;1559;p22"/>
            <p:cNvSpPr/>
            <p:nvPr/>
          </p:nvSpPr>
          <p:spPr>
            <a:xfrm>
              <a:off x="7283720" y="2655573"/>
              <a:ext cx="623880" cy="1404360"/>
            </a:xfrm>
            <a:custGeom>
              <a:avLst/>
              <a:gdLst/>
              <a:ahLst/>
              <a:cxnLst/>
              <a:rect l="l" t="t" r="r" b="b"/>
              <a:pathLst>
                <a:path w="1733" h="3901" extrusionOk="0">
                  <a:moveTo>
                    <a:pt x="867" y="22"/>
                  </a:moveTo>
                  <a:cubicBezTo>
                    <a:pt x="401" y="22"/>
                    <a:pt x="23" y="887"/>
                    <a:pt x="23" y="1950"/>
                  </a:cubicBezTo>
                  <a:cubicBezTo>
                    <a:pt x="23" y="3014"/>
                    <a:pt x="401" y="3879"/>
                    <a:pt x="867" y="3879"/>
                  </a:cubicBezTo>
                  <a:cubicBezTo>
                    <a:pt x="1332" y="3879"/>
                    <a:pt x="1710" y="3014"/>
                    <a:pt x="1710" y="1950"/>
                  </a:cubicBezTo>
                  <a:cubicBezTo>
                    <a:pt x="1710" y="887"/>
                    <a:pt x="1332" y="22"/>
                    <a:pt x="867" y="22"/>
                  </a:cubicBezTo>
                  <a:moveTo>
                    <a:pt x="867" y="3901"/>
                  </a:moveTo>
                  <a:cubicBezTo>
                    <a:pt x="633" y="3901"/>
                    <a:pt x="415" y="3697"/>
                    <a:pt x="251" y="3326"/>
                  </a:cubicBezTo>
                  <a:cubicBezTo>
                    <a:pt x="90" y="2959"/>
                    <a:pt x="0" y="2470"/>
                    <a:pt x="0" y="1950"/>
                  </a:cubicBezTo>
                  <a:cubicBezTo>
                    <a:pt x="0" y="1431"/>
                    <a:pt x="90" y="942"/>
                    <a:pt x="251" y="574"/>
                  </a:cubicBezTo>
                  <a:cubicBezTo>
                    <a:pt x="415" y="204"/>
                    <a:pt x="633" y="0"/>
                    <a:pt x="867" y="0"/>
                  </a:cubicBezTo>
                  <a:cubicBezTo>
                    <a:pt x="1100" y="0"/>
                    <a:pt x="1318" y="204"/>
                    <a:pt x="1481" y="574"/>
                  </a:cubicBezTo>
                  <a:cubicBezTo>
                    <a:pt x="1643" y="942"/>
                    <a:pt x="1733" y="1431"/>
                    <a:pt x="1733" y="1950"/>
                  </a:cubicBezTo>
                  <a:cubicBezTo>
                    <a:pt x="1733" y="2470"/>
                    <a:pt x="1643" y="2959"/>
                    <a:pt x="1481" y="3326"/>
                  </a:cubicBezTo>
                  <a:cubicBezTo>
                    <a:pt x="1318" y="3697"/>
                    <a:pt x="1100" y="3901"/>
                    <a:pt x="867" y="3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22"/>
            <p:cNvSpPr/>
            <p:nvPr/>
          </p:nvSpPr>
          <p:spPr>
            <a:xfrm>
              <a:off x="6893480" y="3045813"/>
              <a:ext cx="1404360" cy="623880"/>
            </a:xfrm>
            <a:custGeom>
              <a:avLst/>
              <a:gdLst/>
              <a:ahLst/>
              <a:cxnLst/>
              <a:rect l="l" t="t" r="r" b="b"/>
              <a:pathLst>
                <a:path w="3901" h="1733" extrusionOk="0">
                  <a:moveTo>
                    <a:pt x="1951" y="23"/>
                  </a:moveTo>
                  <a:cubicBezTo>
                    <a:pt x="887" y="23"/>
                    <a:pt x="22" y="401"/>
                    <a:pt x="22" y="866"/>
                  </a:cubicBezTo>
                  <a:cubicBezTo>
                    <a:pt x="22" y="1331"/>
                    <a:pt x="887" y="1710"/>
                    <a:pt x="1951" y="1710"/>
                  </a:cubicBezTo>
                  <a:cubicBezTo>
                    <a:pt x="3014" y="1710"/>
                    <a:pt x="3879" y="1331"/>
                    <a:pt x="3879" y="866"/>
                  </a:cubicBezTo>
                  <a:cubicBezTo>
                    <a:pt x="3879" y="401"/>
                    <a:pt x="3014" y="23"/>
                    <a:pt x="1951" y="23"/>
                  </a:cubicBezTo>
                  <a:moveTo>
                    <a:pt x="1951" y="1733"/>
                  </a:moveTo>
                  <a:cubicBezTo>
                    <a:pt x="1431" y="1733"/>
                    <a:pt x="942" y="1643"/>
                    <a:pt x="575" y="1481"/>
                  </a:cubicBezTo>
                  <a:cubicBezTo>
                    <a:pt x="204" y="1318"/>
                    <a:pt x="0" y="1100"/>
                    <a:pt x="0" y="866"/>
                  </a:cubicBezTo>
                  <a:cubicBezTo>
                    <a:pt x="0" y="633"/>
                    <a:pt x="204" y="415"/>
                    <a:pt x="575" y="252"/>
                  </a:cubicBezTo>
                  <a:cubicBezTo>
                    <a:pt x="942" y="90"/>
                    <a:pt x="1431" y="0"/>
                    <a:pt x="1951" y="0"/>
                  </a:cubicBezTo>
                  <a:cubicBezTo>
                    <a:pt x="2470" y="0"/>
                    <a:pt x="2959" y="90"/>
                    <a:pt x="3326" y="252"/>
                  </a:cubicBezTo>
                  <a:cubicBezTo>
                    <a:pt x="3697" y="415"/>
                    <a:pt x="3901" y="633"/>
                    <a:pt x="3901" y="866"/>
                  </a:cubicBezTo>
                  <a:cubicBezTo>
                    <a:pt x="3901" y="1100"/>
                    <a:pt x="3697" y="1318"/>
                    <a:pt x="3326" y="1481"/>
                  </a:cubicBezTo>
                  <a:cubicBezTo>
                    <a:pt x="2959" y="1643"/>
                    <a:pt x="2470" y="1733"/>
                    <a:pt x="1951" y="17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22"/>
            <p:cNvSpPr/>
            <p:nvPr/>
          </p:nvSpPr>
          <p:spPr>
            <a:xfrm>
              <a:off x="7051880" y="2813973"/>
              <a:ext cx="1087560" cy="1087560"/>
            </a:xfrm>
            <a:custGeom>
              <a:avLst/>
              <a:gdLst/>
              <a:ahLst/>
              <a:cxnLst/>
              <a:rect l="l" t="t" r="r" b="b"/>
              <a:pathLst>
                <a:path w="3021" h="3021" extrusionOk="0">
                  <a:moveTo>
                    <a:pt x="2522" y="22"/>
                  </a:moveTo>
                  <a:cubicBezTo>
                    <a:pt x="2389" y="22"/>
                    <a:pt x="2232" y="56"/>
                    <a:pt x="2057" y="124"/>
                  </a:cubicBezTo>
                  <a:cubicBezTo>
                    <a:pt x="1685" y="268"/>
                    <a:pt x="1279" y="549"/>
                    <a:pt x="914" y="914"/>
                  </a:cubicBezTo>
                  <a:cubicBezTo>
                    <a:pt x="162" y="1666"/>
                    <a:pt x="-182" y="2545"/>
                    <a:pt x="147" y="2874"/>
                  </a:cubicBezTo>
                  <a:cubicBezTo>
                    <a:pt x="232" y="2959"/>
                    <a:pt x="353" y="2998"/>
                    <a:pt x="499" y="2998"/>
                  </a:cubicBezTo>
                  <a:cubicBezTo>
                    <a:pt x="920" y="2998"/>
                    <a:pt x="1549" y="2665"/>
                    <a:pt x="2107" y="2107"/>
                  </a:cubicBezTo>
                  <a:cubicBezTo>
                    <a:pt x="2859" y="1355"/>
                    <a:pt x="3203" y="476"/>
                    <a:pt x="2874" y="147"/>
                  </a:cubicBezTo>
                  <a:cubicBezTo>
                    <a:pt x="2791" y="64"/>
                    <a:pt x="2671" y="22"/>
                    <a:pt x="2522" y="22"/>
                  </a:cubicBezTo>
                  <a:moveTo>
                    <a:pt x="498" y="3021"/>
                  </a:moveTo>
                  <a:cubicBezTo>
                    <a:pt x="344" y="3021"/>
                    <a:pt x="219" y="2978"/>
                    <a:pt x="131" y="2890"/>
                  </a:cubicBezTo>
                  <a:cubicBezTo>
                    <a:pt x="-34" y="2725"/>
                    <a:pt x="-44" y="2426"/>
                    <a:pt x="103" y="2049"/>
                  </a:cubicBezTo>
                  <a:cubicBezTo>
                    <a:pt x="248" y="1674"/>
                    <a:pt x="531" y="1265"/>
                    <a:pt x="898" y="898"/>
                  </a:cubicBezTo>
                  <a:lnTo>
                    <a:pt x="906" y="906"/>
                  </a:lnTo>
                  <a:lnTo>
                    <a:pt x="898" y="898"/>
                  </a:lnTo>
                  <a:cubicBezTo>
                    <a:pt x="1266" y="531"/>
                    <a:pt x="1674" y="248"/>
                    <a:pt x="2049" y="103"/>
                  </a:cubicBezTo>
                  <a:cubicBezTo>
                    <a:pt x="2426" y="-44"/>
                    <a:pt x="2725" y="-34"/>
                    <a:pt x="2890" y="131"/>
                  </a:cubicBezTo>
                  <a:cubicBezTo>
                    <a:pt x="3055" y="296"/>
                    <a:pt x="3065" y="595"/>
                    <a:pt x="2918" y="972"/>
                  </a:cubicBezTo>
                  <a:cubicBezTo>
                    <a:pt x="2773" y="1347"/>
                    <a:pt x="2490" y="1755"/>
                    <a:pt x="2123" y="2123"/>
                  </a:cubicBezTo>
                  <a:cubicBezTo>
                    <a:pt x="1756" y="2490"/>
                    <a:pt x="1347" y="2773"/>
                    <a:pt x="972" y="2918"/>
                  </a:cubicBezTo>
                  <a:cubicBezTo>
                    <a:pt x="795" y="2987"/>
                    <a:pt x="635" y="3021"/>
                    <a:pt x="498" y="3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22"/>
            <p:cNvSpPr/>
            <p:nvPr/>
          </p:nvSpPr>
          <p:spPr>
            <a:xfrm>
              <a:off x="7051880" y="2813973"/>
              <a:ext cx="1087560" cy="1087560"/>
            </a:xfrm>
            <a:custGeom>
              <a:avLst/>
              <a:gdLst/>
              <a:ahLst/>
              <a:cxnLst/>
              <a:rect l="l" t="t" r="r" b="b"/>
              <a:pathLst>
                <a:path w="3021" h="3021" extrusionOk="0">
                  <a:moveTo>
                    <a:pt x="914" y="2107"/>
                  </a:moveTo>
                  <a:cubicBezTo>
                    <a:pt x="1279" y="2472"/>
                    <a:pt x="1685" y="2753"/>
                    <a:pt x="2057" y="2897"/>
                  </a:cubicBezTo>
                  <a:cubicBezTo>
                    <a:pt x="2425" y="3040"/>
                    <a:pt x="2716" y="3032"/>
                    <a:pt x="2874" y="2874"/>
                  </a:cubicBezTo>
                  <a:cubicBezTo>
                    <a:pt x="3203" y="2545"/>
                    <a:pt x="2859" y="1666"/>
                    <a:pt x="2107" y="914"/>
                  </a:cubicBezTo>
                  <a:cubicBezTo>
                    <a:pt x="1355" y="162"/>
                    <a:pt x="476" y="-182"/>
                    <a:pt x="147" y="147"/>
                  </a:cubicBezTo>
                  <a:cubicBezTo>
                    <a:pt x="-182" y="476"/>
                    <a:pt x="162" y="1355"/>
                    <a:pt x="914" y="2107"/>
                  </a:cubicBezTo>
                  <a:moveTo>
                    <a:pt x="2522" y="3021"/>
                  </a:moveTo>
                  <a:cubicBezTo>
                    <a:pt x="2386" y="3021"/>
                    <a:pt x="2226" y="2987"/>
                    <a:pt x="2049" y="2918"/>
                  </a:cubicBezTo>
                  <a:cubicBezTo>
                    <a:pt x="1674" y="2773"/>
                    <a:pt x="1266" y="2490"/>
                    <a:pt x="898" y="2123"/>
                  </a:cubicBezTo>
                  <a:cubicBezTo>
                    <a:pt x="531" y="1755"/>
                    <a:pt x="248" y="1347"/>
                    <a:pt x="103" y="972"/>
                  </a:cubicBezTo>
                  <a:cubicBezTo>
                    <a:pt x="-44" y="595"/>
                    <a:pt x="-34" y="296"/>
                    <a:pt x="131" y="131"/>
                  </a:cubicBezTo>
                  <a:cubicBezTo>
                    <a:pt x="296" y="-34"/>
                    <a:pt x="595" y="-44"/>
                    <a:pt x="972" y="103"/>
                  </a:cubicBezTo>
                  <a:cubicBezTo>
                    <a:pt x="1347" y="248"/>
                    <a:pt x="1756" y="531"/>
                    <a:pt x="2123" y="898"/>
                  </a:cubicBezTo>
                  <a:cubicBezTo>
                    <a:pt x="2490" y="1265"/>
                    <a:pt x="2773" y="1674"/>
                    <a:pt x="2918" y="2049"/>
                  </a:cubicBezTo>
                  <a:cubicBezTo>
                    <a:pt x="3065" y="2426"/>
                    <a:pt x="3055" y="2725"/>
                    <a:pt x="2890" y="2890"/>
                  </a:cubicBezTo>
                  <a:cubicBezTo>
                    <a:pt x="2802" y="2977"/>
                    <a:pt x="2677" y="3021"/>
                    <a:pt x="2522" y="3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22"/>
            <p:cNvSpPr/>
            <p:nvPr/>
          </p:nvSpPr>
          <p:spPr>
            <a:xfrm>
              <a:off x="6893480" y="2655573"/>
              <a:ext cx="1404360" cy="1404360"/>
            </a:xfrm>
            <a:custGeom>
              <a:avLst/>
              <a:gdLst/>
              <a:ahLst/>
              <a:cxnLst/>
              <a:rect l="l" t="t" r="r" b="b"/>
              <a:pathLst>
                <a:path w="3901" h="3901" extrusionOk="0">
                  <a:moveTo>
                    <a:pt x="1951" y="22"/>
                  </a:moveTo>
                  <a:cubicBezTo>
                    <a:pt x="887" y="22"/>
                    <a:pt x="22" y="887"/>
                    <a:pt x="22" y="1950"/>
                  </a:cubicBezTo>
                  <a:cubicBezTo>
                    <a:pt x="22" y="3014"/>
                    <a:pt x="887" y="3879"/>
                    <a:pt x="1951" y="3879"/>
                  </a:cubicBezTo>
                  <a:cubicBezTo>
                    <a:pt x="3014" y="3879"/>
                    <a:pt x="3879" y="3014"/>
                    <a:pt x="3879" y="1950"/>
                  </a:cubicBezTo>
                  <a:cubicBezTo>
                    <a:pt x="3879" y="887"/>
                    <a:pt x="3014" y="22"/>
                    <a:pt x="1951" y="22"/>
                  </a:cubicBezTo>
                  <a:moveTo>
                    <a:pt x="1951" y="3901"/>
                  </a:moveTo>
                  <a:cubicBezTo>
                    <a:pt x="875" y="3901"/>
                    <a:pt x="0" y="3026"/>
                    <a:pt x="0" y="1950"/>
                  </a:cubicBezTo>
                  <a:cubicBezTo>
                    <a:pt x="0" y="875"/>
                    <a:pt x="875" y="0"/>
                    <a:pt x="1951" y="0"/>
                  </a:cubicBezTo>
                  <a:cubicBezTo>
                    <a:pt x="3026" y="0"/>
                    <a:pt x="3901" y="875"/>
                    <a:pt x="3901" y="1950"/>
                  </a:cubicBezTo>
                  <a:cubicBezTo>
                    <a:pt x="3901" y="3026"/>
                    <a:pt x="3026" y="3901"/>
                    <a:pt x="1951" y="3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4" name="Google Shape;1564;p22"/>
          <p:cNvGrpSpPr/>
          <p:nvPr/>
        </p:nvGrpSpPr>
        <p:grpSpPr>
          <a:xfrm>
            <a:off x="8198565" y="3447225"/>
            <a:ext cx="232200" cy="1161360"/>
            <a:chOff x="7789165" y="629500"/>
            <a:chExt cx="232200" cy="1161360"/>
          </a:xfrm>
        </p:grpSpPr>
        <p:sp>
          <p:nvSpPr>
            <p:cNvPr id="1565" name="Google Shape;1565;p22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22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22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22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303521" y="3860675"/>
            <a:ext cx="3309600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860675"/>
            <a:ext cx="1512000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5691400" y="3946400"/>
            <a:ext cx="2739300" cy="6621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>
            <a:spLocks noGrp="1"/>
          </p:cNvSpPr>
          <p:nvPr>
            <p:ph type="pic" idx="3"/>
          </p:nvPr>
        </p:nvSpPr>
        <p:spPr>
          <a:xfrm>
            <a:off x="0" y="0"/>
            <a:ext cx="9144000" cy="3078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35" name="Google Shape;335;p6"/>
          <p:cNvGrpSpPr/>
          <p:nvPr/>
        </p:nvGrpSpPr>
        <p:grpSpPr>
          <a:xfrm>
            <a:off x="7572700" y="4657865"/>
            <a:ext cx="1402200" cy="1402200"/>
            <a:chOff x="4909525" y="2412940"/>
            <a:chExt cx="1402200" cy="1402200"/>
          </a:xfrm>
        </p:grpSpPr>
        <p:sp>
          <p:nvSpPr>
            <p:cNvPr id="336" name="Google Shape;336;p6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5097085" y="2412940"/>
              <a:ext cx="1027080" cy="1402200"/>
            </a:xfrm>
            <a:custGeom>
              <a:avLst/>
              <a:gdLst/>
              <a:ahLst/>
              <a:cxnLst/>
              <a:rect l="l" t="t" r="r" b="b"/>
              <a:pathLst>
                <a:path w="2853" h="3895" extrusionOk="0">
                  <a:moveTo>
                    <a:pt x="1427" y="23"/>
                  </a:moveTo>
                  <a:cubicBezTo>
                    <a:pt x="652" y="23"/>
                    <a:pt x="23" y="886"/>
                    <a:pt x="23" y="1947"/>
                  </a:cubicBezTo>
                  <a:cubicBezTo>
                    <a:pt x="23" y="3009"/>
                    <a:pt x="652" y="3872"/>
                    <a:pt x="1427" y="3872"/>
                  </a:cubicBezTo>
                  <a:cubicBezTo>
                    <a:pt x="2200" y="3872"/>
                    <a:pt x="2830" y="3009"/>
                    <a:pt x="2830" y="1947"/>
                  </a:cubicBezTo>
                  <a:cubicBezTo>
                    <a:pt x="2830" y="886"/>
                    <a:pt x="2200" y="23"/>
                    <a:pt x="1427" y="23"/>
                  </a:cubicBezTo>
                  <a:moveTo>
                    <a:pt x="1427" y="3895"/>
                  </a:moveTo>
                  <a:cubicBezTo>
                    <a:pt x="640" y="3895"/>
                    <a:pt x="0" y="3021"/>
                    <a:pt x="0" y="1947"/>
                  </a:cubicBezTo>
                  <a:cubicBezTo>
                    <a:pt x="0" y="874"/>
                    <a:pt x="640" y="0"/>
                    <a:pt x="1427" y="0"/>
                  </a:cubicBezTo>
                  <a:cubicBezTo>
                    <a:pt x="2213" y="0"/>
                    <a:pt x="2853" y="874"/>
                    <a:pt x="2853" y="1947"/>
                  </a:cubicBezTo>
                  <a:cubicBezTo>
                    <a:pt x="2853" y="3021"/>
                    <a:pt x="2213" y="3895"/>
                    <a:pt x="1427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5296165" y="2412940"/>
              <a:ext cx="628920" cy="1402200"/>
            </a:xfrm>
            <a:custGeom>
              <a:avLst/>
              <a:gdLst/>
              <a:ahLst/>
              <a:cxnLst/>
              <a:rect l="l" t="t" r="r" b="b"/>
              <a:pathLst>
                <a:path w="1747" h="3895" extrusionOk="0">
                  <a:moveTo>
                    <a:pt x="874" y="23"/>
                  </a:moveTo>
                  <a:cubicBezTo>
                    <a:pt x="404" y="23"/>
                    <a:pt x="23" y="886"/>
                    <a:pt x="23" y="1947"/>
                  </a:cubicBezTo>
                  <a:cubicBezTo>
                    <a:pt x="23" y="3009"/>
                    <a:pt x="404" y="3872"/>
                    <a:pt x="874" y="3872"/>
                  </a:cubicBezTo>
                  <a:cubicBezTo>
                    <a:pt x="1343" y="3872"/>
                    <a:pt x="1724" y="3009"/>
                    <a:pt x="1724" y="1947"/>
                  </a:cubicBezTo>
                  <a:cubicBezTo>
                    <a:pt x="1724" y="886"/>
                    <a:pt x="1343" y="23"/>
                    <a:pt x="874" y="23"/>
                  </a:cubicBezTo>
                  <a:moveTo>
                    <a:pt x="874" y="3895"/>
                  </a:moveTo>
                  <a:cubicBezTo>
                    <a:pt x="639" y="3895"/>
                    <a:pt x="418" y="3691"/>
                    <a:pt x="254" y="3321"/>
                  </a:cubicBezTo>
                  <a:cubicBezTo>
                    <a:pt x="90" y="2954"/>
                    <a:pt x="0" y="2466"/>
                    <a:pt x="0" y="1947"/>
                  </a:cubicBezTo>
                  <a:cubicBezTo>
                    <a:pt x="0" y="1429"/>
                    <a:pt x="90" y="941"/>
                    <a:pt x="254" y="574"/>
                  </a:cubicBezTo>
                  <a:cubicBezTo>
                    <a:pt x="418" y="204"/>
                    <a:pt x="639" y="0"/>
                    <a:pt x="874" y="0"/>
                  </a:cubicBezTo>
                  <a:cubicBezTo>
                    <a:pt x="1108" y="0"/>
                    <a:pt x="1329" y="204"/>
                    <a:pt x="1493" y="574"/>
                  </a:cubicBezTo>
                  <a:cubicBezTo>
                    <a:pt x="1657" y="941"/>
                    <a:pt x="1747" y="1429"/>
                    <a:pt x="1747" y="1947"/>
                  </a:cubicBezTo>
                  <a:cubicBezTo>
                    <a:pt x="1747" y="2466"/>
                    <a:pt x="1657" y="2954"/>
                    <a:pt x="1493" y="3321"/>
                  </a:cubicBezTo>
                  <a:cubicBezTo>
                    <a:pt x="1329" y="3691"/>
                    <a:pt x="1108" y="3895"/>
                    <a:pt x="874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5498485" y="2412940"/>
              <a:ext cx="224280" cy="1402200"/>
            </a:xfrm>
            <a:custGeom>
              <a:avLst/>
              <a:gdLst/>
              <a:ahLst/>
              <a:cxnLst/>
              <a:rect l="l" t="t" r="r" b="b"/>
              <a:pathLst>
                <a:path w="623" h="3895" extrusionOk="0">
                  <a:moveTo>
                    <a:pt x="312" y="23"/>
                  </a:moveTo>
                  <a:cubicBezTo>
                    <a:pt x="172" y="23"/>
                    <a:pt x="22" y="796"/>
                    <a:pt x="22" y="1947"/>
                  </a:cubicBezTo>
                  <a:cubicBezTo>
                    <a:pt x="22" y="3099"/>
                    <a:pt x="172" y="3872"/>
                    <a:pt x="312" y="3872"/>
                  </a:cubicBezTo>
                  <a:cubicBezTo>
                    <a:pt x="451" y="3872"/>
                    <a:pt x="601" y="3099"/>
                    <a:pt x="601" y="1947"/>
                  </a:cubicBezTo>
                  <a:cubicBezTo>
                    <a:pt x="601" y="796"/>
                    <a:pt x="451" y="23"/>
                    <a:pt x="312" y="23"/>
                  </a:cubicBezTo>
                  <a:moveTo>
                    <a:pt x="312" y="3895"/>
                  </a:moveTo>
                  <a:cubicBezTo>
                    <a:pt x="116" y="3895"/>
                    <a:pt x="0" y="2905"/>
                    <a:pt x="0" y="1947"/>
                  </a:cubicBezTo>
                  <a:cubicBezTo>
                    <a:pt x="0" y="990"/>
                    <a:pt x="116" y="0"/>
                    <a:pt x="312" y="0"/>
                  </a:cubicBezTo>
                  <a:cubicBezTo>
                    <a:pt x="507" y="0"/>
                    <a:pt x="623" y="990"/>
                    <a:pt x="623" y="1947"/>
                  </a:cubicBezTo>
                  <a:cubicBezTo>
                    <a:pt x="623" y="2905"/>
                    <a:pt x="507" y="3895"/>
                    <a:pt x="312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4909525" y="2600500"/>
              <a:ext cx="1402200" cy="1027080"/>
            </a:xfrm>
            <a:custGeom>
              <a:avLst/>
              <a:gdLst/>
              <a:ahLst/>
              <a:cxnLst/>
              <a:rect l="l" t="t" r="r" b="b"/>
              <a:pathLst>
                <a:path w="3895" h="2853" extrusionOk="0">
                  <a:moveTo>
                    <a:pt x="1948" y="23"/>
                  </a:moveTo>
                  <a:cubicBezTo>
                    <a:pt x="886" y="23"/>
                    <a:pt x="23" y="653"/>
                    <a:pt x="23" y="1426"/>
                  </a:cubicBezTo>
                  <a:cubicBezTo>
                    <a:pt x="23" y="2201"/>
                    <a:pt x="886" y="2830"/>
                    <a:pt x="1948" y="2830"/>
                  </a:cubicBezTo>
                  <a:cubicBezTo>
                    <a:pt x="3009" y="2830"/>
                    <a:pt x="3872" y="2201"/>
                    <a:pt x="3872" y="1426"/>
                  </a:cubicBezTo>
                  <a:cubicBezTo>
                    <a:pt x="3872" y="653"/>
                    <a:pt x="3009" y="23"/>
                    <a:pt x="1948" y="23"/>
                  </a:cubicBezTo>
                  <a:moveTo>
                    <a:pt x="1948" y="2853"/>
                  </a:moveTo>
                  <a:cubicBezTo>
                    <a:pt x="874" y="2853"/>
                    <a:pt x="0" y="2213"/>
                    <a:pt x="0" y="1426"/>
                  </a:cubicBezTo>
                  <a:cubicBezTo>
                    <a:pt x="0" y="640"/>
                    <a:pt x="874" y="0"/>
                    <a:pt x="1948" y="0"/>
                  </a:cubicBezTo>
                  <a:cubicBezTo>
                    <a:pt x="3021" y="0"/>
                    <a:pt x="3895" y="640"/>
                    <a:pt x="3895" y="1426"/>
                  </a:cubicBezTo>
                  <a:cubicBezTo>
                    <a:pt x="3895" y="2213"/>
                    <a:pt x="3021" y="2853"/>
                    <a:pt x="1948" y="2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4909525" y="2799580"/>
              <a:ext cx="1402200" cy="628920"/>
            </a:xfrm>
            <a:custGeom>
              <a:avLst/>
              <a:gdLst/>
              <a:ahLst/>
              <a:cxnLst/>
              <a:rect l="l" t="t" r="r" b="b"/>
              <a:pathLst>
                <a:path w="3895" h="1747" extrusionOk="0">
                  <a:moveTo>
                    <a:pt x="1948" y="23"/>
                  </a:moveTo>
                  <a:cubicBezTo>
                    <a:pt x="886" y="23"/>
                    <a:pt x="23" y="405"/>
                    <a:pt x="23" y="873"/>
                  </a:cubicBezTo>
                  <a:cubicBezTo>
                    <a:pt x="23" y="1343"/>
                    <a:pt x="886" y="1724"/>
                    <a:pt x="1948" y="1724"/>
                  </a:cubicBezTo>
                  <a:cubicBezTo>
                    <a:pt x="3009" y="1724"/>
                    <a:pt x="3872" y="1343"/>
                    <a:pt x="3872" y="873"/>
                  </a:cubicBezTo>
                  <a:cubicBezTo>
                    <a:pt x="3872" y="405"/>
                    <a:pt x="3009" y="23"/>
                    <a:pt x="1948" y="23"/>
                  </a:cubicBezTo>
                  <a:moveTo>
                    <a:pt x="1948" y="1747"/>
                  </a:moveTo>
                  <a:cubicBezTo>
                    <a:pt x="1429" y="1747"/>
                    <a:pt x="941" y="1657"/>
                    <a:pt x="574" y="1493"/>
                  </a:cubicBezTo>
                  <a:cubicBezTo>
                    <a:pt x="204" y="1329"/>
                    <a:pt x="0" y="1108"/>
                    <a:pt x="0" y="873"/>
                  </a:cubicBezTo>
                  <a:cubicBezTo>
                    <a:pt x="0" y="639"/>
                    <a:pt x="204" y="418"/>
                    <a:pt x="574" y="254"/>
                  </a:cubicBezTo>
                  <a:cubicBezTo>
                    <a:pt x="941" y="90"/>
                    <a:pt x="1429" y="0"/>
                    <a:pt x="1948" y="0"/>
                  </a:cubicBezTo>
                  <a:cubicBezTo>
                    <a:pt x="2466" y="0"/>
                    <a:pt x="2954" y="90"/>
                    <a:pt x="3321" y="254"/>
                  </a:cubicBezTo>
                  <a:cubicBezTo>
                    <a:pt x="3691" y="418"/>
                    <a:pt x="3895" y="639"/>
                    <a:pt x="3895" y="873"/>
                  </a:cubicBezTo>
                  <a:cubicBezTo>
                    <a:pt x="3895" y="1108"/>
                    <a:pt x="3691" y="1329"/>
                    <a:pt x="3321" y="1493"/>
                  </a:cubicBezTo>
                  <a:cubicBezTo>
                    <a:pt x="2954" y="1657"/>
                    <a:pt x="2466" y="1747"/>
                    <a:pt x="1948" y="17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4909525" y="3001900"/>
              <a:ext cx="1402200" cy="224280"/>
            </a:xfrm>
            <a:custGeom>
              <a:avLst/>
              <a:gdLst/>
              <a:ahLst/>
              <a:cxnLst/>
              <a:rect l="l" t="t" r="r" b="b"/>
              <a:pathLst>
                <a:path w="3895" h="623" extrusionOk="0">
                  <a:moveTo>
                    <a:pt x="1948" y="23"/>
                  </a:moveTo>
                  <a:cubicBezTo>
                    <a:pt x="796" y="23"/>
                    <a:pt x="23" y="172"/>
                    <a:pt x="23" y="311"/>
                  </a:cubicBezTo>
                  <a:cubicBezTo>
                    <a:pt x="23" y="451"/>
                    <a:pt x="796" y="601"/>
                    <a:pt x="1948" y="601"/>
                  </a:cubicBezTo>
                  <a:cubicBezTo>
                    <a:pt x="3099" y="601"/>
                    <a:pt x="3872" y="451"/>
                    <a:pt x="3872" y="311"/>
                  </a:cubicBezTo>
                  <a:cubicBezTo>
                    <a:pt x="3872" y="172"/>
                    <a:pt x="3099" y="23"/>
                    <a:pt x="1948" y="23"/>
                  </a:cubicBezTo>
                  <a:moveTo>
                    <a:pt x="1948" y="623"/>
                  </a:moveTo>
                  <a:cubicBezTo>
                    <a:pt x="990" y="623"/>
                    <a:pt x="0" y="507"/>
                    <a:pt x="0" y="311"/>
                  </a:cubicBezTo>
                  <a:cubicBezTo>
                    <a:pt x="0" y="116"/>
                    <a:pt x="990" y="0"/>
                    <a:pt x="1948" y="0"/>
                  </a:cubicBezTo>
                  <a:cubicBezTo>
                    <a:pt x="2905" y="0"/>
                    <a:pt x="3895" y="116"/>
                    <a:pt x="3895" y="311"/>
                  </a:cubicBezTo>
                  <a:cubicBezTo>
                    <a:pt x="3895" y="507"/>
                    <a:pt x="2905" y="623"/>
                    <a:pt x="1948" y="6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4" name="Google Shape;3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47212" y="2085220"/>
            <a:ext cx="1387825" cy="1769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6"/>
          <p:cNvGrpSpPr/>
          <p:nvPr/>
        </p:nvGrpSpPr>
        <p:grpSpPr>
          <a:xfrm rot="5400000">
            <a:off x="8314549" y="711054"/>
            <a:ext cx="712994" cy="369889"/>
            <a:chOff x="5787925" y="580180"/>
            <a:chExt cx="449640" cy="233280"/>
          </a:xfrm>
        </p:grpSpPr>
        <p:sp>
          <p:nvSpPr>
            <p:cNvPr id="346" name="Google Shape;346;p6"/>
            <p:cNvSpPr/>
            <p:nvPr/>
          </p:nvSpPr>
          <p:spPr>
            <a:xfrm>
              <a:off x="5791885" y="584140"/>
              <a:ext cx="441720" cy="225360"/>
            </a:xfrm>
            <a:custGeom>
              <a:avLst/>
              <a:gdLst/>
              <a:ahLst/>
              <a:cxnLst/>
              <a:rect l="l" t="t" r="r" b="b"/>
              <a:pathLst>
                <a:path w="1227" h="626" extrusionOk="0">
                  <a:moveTo>
                    <a:pt x="1227" y="313"/>
                  </a:moveTo>
                  <a:cubicBezTo>
                    <a:pt x="1227" y="486"/>
                    <a:pt x="952" y="626"/>
                    <a:pt x="613" y="626"/>
                  </a:cubicBezTo>
                  <a:cubicBezTo>
                    <a:pt x="275" y="626"/>
                    <a:pt x="0" y="486"/>
                    <a:pt x="0" y="313"/>
                  </a:cubicBezTo>
                  <a:cubicBezTo>
                    <a:pt x="0" y="140"/>
                    <a:pt x="275" y="0"/>
                    <a:pt x="613" y="0"/>
                  </a:cubicBezTo>
                  <a:cubicBezTo>
                    <a:pt x="952" y="0"/>
                    <a:pt x="1227" y="140"/>
                    <a:pt x="1227" y="3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5787925" y="580180"/>
              <a:ext cx="449640" cy="233280"/>
            </a:xfrm>
            <a:custGeom>
              <a:avLst/>
              <a:gdLst/>
              <a:ahLst/>
              <a:cxnLst/>
              <a:rect l="l" t="t" r="r" b="b"/>
              <a:pathLst>
                <a:path w="1249" h="648" extrusionOk="0">
                  <a:moveTo>
                    <a:pt x="624" y="23"/>
                  </a:moveTo>
                  <a:cubicBezTo>
                    <a:pt x="293" y="23"/>
                    <a:pt x="23" y="158"/>
                    <a:pt x="23" y="324"/>
                  </a:cubicBezTo>
                  <a:cubicBezTo>
                    <a:pt x="23" y="490"/>
                    <a:pt x="293" y="625"/>
                    <a:pt x="624" y="625"/>
                  </a:cubicBezTo>
                  <a:cubicBezTo>
                    <a:pt x="956" y="625"/>
                    <a:pt x="1226" y="490"/>
                    <a:pt x="1226" y="324"/>
                  </a:cubicBezTo>
                  <a:cubicBezTo>
                    <a:pt x="1226" y="158"/>
                    <a:pt x="956" y="23"/>
                    <a:pt x="624" y="23"/>
                  </a:cubicBezTo>
                  <a:moveTo>
                    <a:pt x="624" y="648"/>
                  </a:moveTo>
                  <a:cubicBezTo>
                    <a:pt x="280" y="648"/>
                    <a:pt x="0" y="503"/>
                    <a:pt x="0" y="324"/>
                  </a:cubicBezTo>
                  <a:cubicBezTo>
                    <a:pt x="0" y="145"/>
                    <a:pt x="280" y="0"/>
                    <a:pt x="624" y="0"/>
                  </a:cubicBezTo>
                  <a:cubicBezTo>
                    <a:pt x="969" y="0"/>
                    <a:pt x="1249" y="145"/>
                    <a:pt x="1249" y="324"/>
                  </a:cubicBezTo>
                  <a:cubicBezTo>
                    <a:pt x="1249" y="503"/>
                    <a:pt x="969" y="648"/>
                    <a:pt x="624" y="6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5872165" y="585580"/>
              <a:ext cx="281160" cy="220680"/>
            </a:xfrm>
            <a:custGeom>
              <a:avLst/>
              <a:gdLst/>
              <a:ahLst/>
              <a:cxnLst/>
              <a:rect l="l" t="t" r="r" b="b"/>
              <a:pathLst>
                <a:path w="781" h="613" extrusionOk="0">
                  <a:moveTo>
                    <a:pt x="781" y="306"/>
                  </a:moveTo>
                  <a:cubicBezTo>
                    <a:pt x="781" y="476"/>
                    <a:pt x="606" y="613"/>
                    <a:pt x="390" y="613"/>
                  </a:cubicBezTo>
                  <a:cubicBezTo>
                    <a:pt x="175" y="613"/>
                    <a:pt x="0" y="476"/>
                    <a:pt x="0" y="306"/>
                  </a:cubicBezTo>
                  <a:cubicBezTo>
                    <a:pt x="0" y="137"/>
                    <a:pt x="175" y="0"/>
                    <a:pt x="390" y="0"/>
                  </a:cubicBezTo>
                  <a:cubicBezTo>
                    <a:pt x="606" y="0"/>
                    <a:pt x="781" y="137"/>
                    <a:pt x="781" y="30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5867845" y="581260"/>
              <a:ext cx="289800" cy="229320"/>
            </a:xfrm>
            <a:custGeom>
              <a:avLst/>
              <a:gdLst/>
              <a:ahLst/>
              <a:cxnLst/>
              <a:rect l="l" t="t" r="r" b="b"/>
              <a:pathLst>
                <a:path w="805" h="637" extrusionOk="0">
                  <a:moveTo>
                    <a:pt x="402" y="23"/>
                  </a:moveTo>
                  <a:cubicBezTo>
                    <a:pt x="193" y="23"/>
                    <a:pt x="23" y="155"/>
                    <a:pt x="23" y="318"/>
                  </a:cubicBezTo>
                  <a:cubicBezTo>
                    <a:pt x="23" y="481"/>
                    <a:pt x="193" y="614"/>
                    <a:pt x="402" y="614"/>
                  </a:cubicBezTo>
                  <a:cubicBezTo>
                    <a:pt x="611" y="614"/>
                    <a:pt x="782" y="481"/>
                    <a:pt x="782" y="318"/>
                  </a:cubicBezTo>
                  <a:cubicBezTo>
                    <a:pt x="782" y="155"/>
                    <a:pt x="611" y="23"/>
                    <a:pt x="402" y="23"/>
                  </a:cubicBezTo>
                  <a:moveTo>
                    <a:pt x="402" y="637"/>
                  </a:moveTo>
                  <a:cubicBezTo>
                    <a:pt x="181" y="637"/>
                    <a:pt x="0" y="494"/>
                    <a:pt x="0" y="318"/>
                  </a:cubicBezTo>
                  <a:cubicBezTo>
                    <a:pt x="0" y="143"/>
                    <a:pt x="181" y="0"/>
                    <a:pt x="402" y="0"/>
                  </a:cubicBezTo>
                  <a:cubicBezTo>
                    <a:pt x="624" y="0"/>
                    <a:pt x="805" y="143"/>
                    <a:pt x="805" y="318"/>
                  </a:cubicBezTo>
                  <a:cubicBezTo>
                    <a:pt x="805" y="494"/>
                    <a:pt x="624" y="637"/>
                    <a:pt x="402" y="6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5900965" y="585220"/>
              <a:ext cx="223560" cy="223200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621" y="310"/>
                  </a:moveTo>
                  <a:lnTo>
                    <a:pt x="621" y="310"/>
                  </a:lnTo>
                  <a:lnTo>
                    <a:pt x="621" y="310"/>
                  </a:lnTo>
                  <a:cubicBezTo>
                    <a:pt x="455" y="323"/>
                    <a:pt x="323" y="455"/>
                    <a:pt x="310" y="620"/>
                  </a:cubicBezTo>
                  <a:lnTo>
                    <a:pt x="310" y="620"/>
                  </a:lnTo>
                  <a:lnTo>
                    <a:pt x="310" y="620"/>
                  </a:lnTo>
                  <a:cubicBezTo>
                    <a:pt x="298" y="455"/>
                    <a:pt x="166" y="323"/>
                    <a:pt x="0" y="310"/>
                  </a:cubicBezTo>
                  <a:cubicBezTo>
                    <a:pt x="166" y="297"/>
                    <a:pt x="298" y="166"/>
                    <a:pt x="310" y="0"/>
                  </a:cubicBezTo>
                  <a:cubicBezTo>
                    <a:pt x="323" y="166"/>
                    <a:pt x="455" y="297"/>
                    <a:pt x="621" y="3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5900605" y="584860"/>
              <a:ext cx="224280" cy="223920"/>
            </a:xfrm>
            <a:custGeom>
              <a:avLst/>
              <a:gdLst/>
              <a:ahLst/>
              <a:cxnLst/>
              <a:rect l="l" t="t" r="r" b="b"/>
              <a:pathLst>
                <a:path w="623" h="622" extrusionOk="0">
                  <a:moveTo>
                    <a:pt x="68" y="311"/>
                  </a:moveTo>
                  <a:cubicBezTo>
                    <a:pt x="187" y="343"/>
                    <a:pt x="279" y="436"/>
                    <a:pt x="311" y="554"/>
                  </a:cubicBezTo>
                  <a:cubicBezTo>
                    <a:pt x="344" y="436"/>
                    <a:pt x="436" y="343"/>
                    <a:pt x="555" y="311"/>
                  </a:cubicBezTo>
                  <a:cubicBezTo>
                    <a:pt x="436" y="279"/>
                    <a:pt x="344" y="187"/>
                    <a:pt x="311" y="68"/>
                  </a:cubicBezTo>
                  <a:cubicBezTo>
                    <a:pt x="279" y="187"/>
                    <a:pt x="187" y="279"/>
                    <a:pt x="68" y="311"/>
                  </a:cubicBezTo>
                  <a:moveTo>
                    <a:pt x="323" y="622"/>
                  </a:moveTo>
                  <a:lnTo>
                    <a:pt x="300" y="622"/>
                  </a:lnTo>
                  <a:cubicBezTo>
                    <a:pt x="288" y="461"/>
                    <a:pt x="162" y="335"/>
                    <a:pt x="0" y="323"/>
                  </a:cubicBezTo>
                  <a:lnTo>
                    <a:pt x="0" y="300"/>
                  </a:lnTo>
                  <a:cubicBezTo>
                    <a:pt x="162" y="287"/>
                    <a:pt x="288" y="162"/>
                    <a:pt x="300" y="0"/>
                  </a:cubicBezTo>
                  <a:lnTo>
                    <a:pt x="323" y="0"/>
                  </a:lnTo>
                  <a:cubicBezTo>
                    <a:pt x="335" y="162"/>
                    <a:pt x="461" y="287"/>
                    <a:pt x="623" y="300"/>
                  </a:cubicBezTo>
                  <a:lnTo>
                    <a:pt x="623" y="323"/>
                  </a:lnTo>
                  <a:cubicBezTo>
                    <a:pt x="461" y="335"/>
                    <a:pt x="335" y="461"/>
                    <a:pt x="323" y="6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612452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612452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579188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579188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7"/>
          <p:cNvSpPr txBox="1">
            <a:spLocks noGrp="1"/>
          </p:cNvSpPr>
          <p:nvPr>
            <p:ph type="title"/>
          </p:nvPr>
        </p:nvSpPr>
        <p:spPr>
          <a:xfrm>
            <a:off x="720000" y="637700"/>
            <a:ext cx="62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7"/>
          <p:cNvSpPr txBox="1">
            <a:spLocks noGrp="1"/>
          </p:cNvSpPr>
          <p:nvPr>
            <p:ph type="subTitle" idx="1"/>
          </p:nvPr>
        </p:nvSpPr>
        <p:spPr>
          <a:xfrm>
            <a:off x="720000" y="1347250"/>
            <a:ext cx="7324500" cy="31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59" name="Google Shape;359;p7"/>
          <p:cNvGrpSpPr/>
          <p:nvPr/>
        </p:nvGrpSpPr>
        <p:grpSpPr>
          <a:xfrm>
            <a:off x="7546427" y="186201"/>
            <a:ext cx="680980" cy="353303"/>
            <a:chOff x="5787925" y="580180"/>
            <a:chExt cx="449640" cy="233280"/>
          </a:xfrm>
        </p:grpSpPr>
        <p:sp>
          <p:nvSpPr>
            <p:cNvPr id="360" name="Google Shape;360;p7"/>
            <p:cNvSpPr/>
            <p:nvPr/>
          </p:nvSpPr>
          <p:spPr>
            <a:xfrm>
              <a:off x="5791885" y="584140"/>
              <a:ext cx="441720" cy="225360"/>
            </a:xfrm>
            <a:custGeom>
              <a:avLst/>
              <a:gdLst/>
              <a:ahLst/>
              <a:cxnLst/>
              <a:rect l="l" t="t" r="r" b="b"/>
              <a:pathLst>
                <a:path w="1227" h="626" extrusionOk="0">
                  <a:moveTo>
                    <a:pt x="1227" y="313"/>
                  </a:moveTo>
                  <a:cubicBezTo>
                    <a:pt x="1227" y="486"/>
                    <a:pt x="952" y="626"/>
                    <a:pt x="613" y="626"/>
                  </a:cubicBezTo>
                  <a:cubicBezTo>
                    <a:pt x="275" y="626"/>
                    <a:pt x="0" y="486"/>
                    <a:pt x="0" y="313"/>
                  </a:cubicBezTo>
                  <a:cubicBezTo>
                    <a:pt x="0" y="140"/>
                    <a:pt x="275" y="0"/>
                    <a:pt x="613" y="0"/>
                  </a:cubicBezTo>
                  <a:cubicBezTo>
                    <a:pt x="952" y="0"/>
                    <a:pt x="1227" y="140"/>
                    <a:pt x="1227" y="3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787925" y="580180"/>
              <a:ext cx="449640" cy="233280"/>
            </a:xfrm>
            <a:custGeom>
              <a:avLst/>
              <a:gdLst/>
              <a:ahLst/>
              <a:cxnLst/>
              <a:rect l="l" t="t" r="r" b="b"/>
              <a:pathLst>
                <a:path w="1249" h="648" extrusionOk="0">
                  <a:moveTo>
                    <a:pt x="624" y="23"/>
                  </a:moveTo>
                  <a:cubicBezTo>
                    <a:pt x="293" y="23"/>
                    <a:pt x="23" y="158"/>
                    <a:pt x="23" y="324"/>
                  </a:cubicBezTo>
                  <a:cubicBezTo>
                    <a:pt x="23" y="490"/>
                    <a:pt x="293" y="625"/>
                    <a:pt x="624" y="625"/>
                  </a:cubicBezTo>
                  <a:cubicBezTo>
                    <a:pt x="956" y="625"/>
                    <a:pt x="1226" y="490"/>
                    <a:pt x="1226" y="324"/>
                  </a:cubicBezTo>
                  <a:cubicBezTo>
                    <a:pt x="1226" y="158"/>
                    <a:pt x="956" y="23"/>
                    <a:pt x="624" y="23"/>
                  </a:cubicBezTo>
                  <a:moveTo>
                    <a:pt x="624" y="648"/>
                  </a:moveTo>
                  <a:cubicBezTo>
                    <a:pt x="280" y="648"/>
                    <a:pt x="0" y="503"/>
                    <a:pt x="0" y="324"/>
                  </a:cubicBezTo>
                  <a:cubicBezTo>
                    <a:pt x="0" y="145"/>
                    <a:pt x="280" y="0"/>
                    <a:pt x="624" y="0"/>
                  </a:cubicBezTo>
                  <a:cubicBezTo>
                    <a:pt x="969" y="0"/>
                    <a:pt x="1249" y="145"/>
                    <a:pt x="1249" y="324"/>
                  </a:cubicBezTo>
                  <a:cubicBezTo>
                    <a:pt x="1249" y="503"/>
                    <a:pt x="969" y="648"/>
                    <a:pt x="624" y="6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5872165" y="585580"/>
              <a:ext cx="281160" cy="220680"/>
            </a:xfrm>
            <a:custGeom>
              <a:avLst/>
              <a:gdLst/>
              <a:ahLst/>
              <a:cxnLst/>
              <a:rect l="l" t="t" r="r" b="b"/>
              <a:pathLst>
                <a:path w="781" h="613" extrusionOk="0">
                  <a:moveTo>
                    <a:pt x="781" y="306"/>
                  </a:moveTo>
                  <a:cubicBezTo>
                    <a:pt x="781" y="476"/>
                    <a:pt x="606" y="613"/>
                    <a:pt x="390" y="613"/>
                  </a:cubicBezTo>
                  <a:cubicBezTo>
                    <a:pt x="175" y="613"/>
                    <a:pt x="0" y="476"/>
                    <a:pt x="0" y="306"/>
                  </a:cubicBezTo>
                  <a:cubicBezTo>
                    <a:pt x="0" y="137"/>
                    <a:pt x="175" y="0"/>
                    <a:pt x="390" y="0"/>
                  </a:cubicBezTo>
                  <a:cubicBezTo>
                    <a:pt x="606" y="0"/>
                    <a:pt x="781" y="137"/>
                    <a:pt x="781" y="30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5867845" y="581260"/>
              <a:ext cx="289800" cy="229320"/>
            </a:xfrm>
            <a:custGeom>
              <a:avLst/>
              <a:gdLst/>
              <a:ahLst/>
              <a:cxnLst/>
              <a:rect l="l" t="t" r="r" b="b"/>
              <a:pathLst>
                <a:path w="805" h="637" extrusionOk="0">
                  <a:moveTo>
                    <a:pt x="402" y="23"/>
                  </a:moveTo>
                  <a:cubicBezTo>
                    <a:pt x="193" y="23"/>
                    <a:pt x="23" y="155"/>
                    <a:pt x="23" y="318"/>
                  </a:cubicBezTo>
                  <a:cubicBezTo>
                    <a:pt x="23" y="481"/>
                    <a:pt x="193" y="614"/>
                    <a:pt x="402" y="614"/>
                  </a:cubicBezTo>
                  <a:cubicBezTo>
                    <a:pt x="611" y="614"/>
                    <a:pt x="782" y="481"/>
                    <a:pt x="782" y="318"/>
                  </a:cubicBezTo>
                  <a:cubicBezTo>
                    <a:pt x="782" y="155"/>
                    <a:pt x="611" y="23"/>
                    <a:pt x="402" y="23"/>
                  </a:cubicBezTo>
                  <a:moveTo>
                    <a:pt x="402" y="637"/>
                  </a:moveTo>
                  <a:cubicBezTo>
                    <a:pt x="181" y="637"/>
                    <a:pt x="0" y="494"/>
                    <a:pt x="0" y="318"/>
                  </a:cubicBezTo>
                  <a:cubicBezTo>
                    <a:pt x="0" y="143"/>
                    <a:pt x="181" y="0"/>
                    <a:pt x="402" y="0"/>
                  </a:cubicBezTo>
                  <a:cubicBezTo>
                    <a:pt x="624" y="0"/>
                    <a:pt x="805" y="143"/>
                    <a:pt x="805" y="318"/>
                  </a:cubicBezTo>
                  <a:cubicBezTo>
                    <a:pt x="805" y="494"/>
                    <a:pt x="624" y="637"/>
                    <a:pt x="402" y="6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900965" y="585220"/>
              <a:ext cx="223560" cy="223200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621" y="310"/>
                  </a:moveTo>
                  <a:lnTo>
                    <a:pt x="621" y="310"/>
                  </a:lnTo>
                  <a:lnTo>
                    <a:pt x="621" y="310"/>
                  </a:lnTo>
                  <a:cubicBezTo>
                    <a:pt x="455" y="323"/>
                    <a:pt x="323" y="455"/>
                    <a:pt x="310" y="620"/>
                  </a:cubicBezTo>
                  <a:lnTo>
                    <a:pt x="310" y="620"/>
                  </a:lnTo>
                  <a:lnTo>
                    <a:pt x="310" y="620"/>
                  </a:lnTo>
                  <a:cubicBezTo>
                    <a:pt x="298" y="455"/>
                    <a:pt x="166" y="323"/>
                    <a:pt x="0" y="310"/>
                  </a:cubicBezTo>
                  <a:cubicBezTo>
                    <a:pt x="166" y="297"/>
                    <a:pt x="298" y="166"/>
                    <a:pt x="310" y="0"/>
                  </a:cubicBezTo>
                  <a:cubicBezTo>
                    <a:pt x="323" y="166"/>
                    <a:pt x="455" y="297"/>
                    <a:pt x="621" y="3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900605" y="584860"/>
              <a:ext cx="224280" cy="223920"/>
            </a:xfrm>
            <a:custGeom>
              <a:avLst/>
              <a:gdLst/>
              <a:ahLst/>
              <a:cxnLst/>
              <a:rect l="l" t="t" r="r" b="b"/>
              <a:pathLst>
                <a:path w="623" h="622" extrusionOk="0">
                  <a:moveTo>
                    <a:pt x="68" y="311"/>
                  </a:moveTo>
                  <a:cubicBezTo>
                    <a:pt x="187" y="343"/>
                    <a:pt x="279" y="436"/>
                    <a:pt x="311" y="554"/>
                  </a:cubicBezTo>
                  <a:cubicBezTo>
                    <a:pt x="344" y="436"/>
                    <a:pt x="436" y="343"/>
                    <a:pt x="555" y="311"/>
                  </a:cubicBezTo>
                  <a:cubicBezTo>
                    <a:pt x="436" y="279"/>
                    <a:pt x="344" y="187"/>
                    <a:pt x="311" y="68"/>
                  </a:cubicBezTo>
                  <a:cubicBezTo>
                    <a:pt x="279" y="187"/>
                    <a:pt x="187" y="279"/>
                    <a:pt x="68" y="311"/>
                  </a:cubicBezTo>
                  <a:moveTo>
                    <a:pt x="323" y="622"/>
                  </a:moveTo>
                  <a:lnTo>
                    <a:pt x="300" y="622"/>
                  </a:lnTo>
                  <a:cubicBezTo>
                    <a:pt x="288" y="461"/>
                    <a:pt x="162" y="335"/>
                    <a:pt x="0" y="323"/>
                  </a:cubicBezTo>
                  <a:lnTo>
                    <a:pt x="0" y="300"/>
                  </a:lnTo>
                  <a:cubicBezTo>
                    <a:pt x="162" y="287"/>
                    <a:pt x="288" y="162"/>
                    <a:pt x="300" y="0"/>
                  </a:cubicBezTo>
                  <a:lnTo>
                    <a:pt x="323" y="0"/>
                  </a:lnTo>
                  <a:cubicBezTo>
                    <a:pt x="335" y="162"/>
                    <a:pt x="461" y="287"/>
                    <a:pt x="623" y="300"/>
                  </a:cubicBezTo>
                  <a:lnTo>
                    <a:pt x="623" y="323"/>
                  </a:lnTo>
                  <a:cubicBezTo>
                    <a:pt x="461" y="335"/>
                    <a:pt x="335" y="461"/>
                    <a:pt x="323" y="6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612452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612452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579188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579188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0" name="Google Shape;370;p7"/>
          <p:cNvGrpSpPr/>
          <p:nvPr/>
        </p:nvGrpSpPr>
        <p:grpSpPr>
          <a:xfrm>
            <a:off x="-3557025" y="1639325"/>
            <a:ext cx="3931200" cy="3931200"/>
            <a:chOff x="812725" y="539500"/>
            <a:chExt cx="3931200" cy="3931200"/>
          </a:xfrm>
        </p:grpSpPr>
        <p:sp>
          <p:nvSpPr>
            <p:cNvPr id="371" name="Google Shape;371;p7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7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7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7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7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14" name="Google Shape;51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6942459" y="4428569"/>
            <a:ext cx="1308292" cy="16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9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17" name="Google Shape;517;p8"/>
          <p:cNvSpPr>
            <a:spLocks noGrp="1"/>
          </p:cNvSpPr>
          <p:nvPr>
            <p:ph type="pic" idx="2"/>
          </p:nvPr>
        </p:nvSpPr>
        <p:spPr>
          <a:xfrm>
            <a:off x="0" y="2181275"/>
            <a:ext cx="9144000" cy="2962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9"/>
          <p:cNvSpPr txBox="1">
            <a:spLocks noGrp="1"/>
          </p:cNvSpPr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9"/>
          <p:cNvSpPr txBox="1">
            <a:spLocks noGrp="1"/>
          </p:cNvSpPr>
          <p:nvPr>
            <p:ph type="subTitle" idx="1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21" name="Google Shape;521;p9"/>
          <p:cNvGrpSpPr/>
          <p:nvPr/>
        </p:nvGrpSpPr>
        <p:grpSpPr>
          <a:xfrm>
            <a:off x="8090290" y="362851"/>
            <a:ext cx="680980" cy="353303"/>
            <a:chOff x="5787925" y="580180"/>
            <a:chExt cx="449640" cy="233280"/>
          </a:xfrm>
        </p:grpSpPr>
        <p:sp>
          <p:nvSpPr>
            <p:cNvPr id="522" name="Google Shape;522;p9"/>
            <p:cNvSpPr/>
            <p:nvPr/>
          </p:nvSpPr>
          <p:spPr>
            <a:xfrm>
              <a:off x="5791885" y="584140"/>
              <a:ext cx="441720" cy="225360"/>
            </a:xfrm>
            <a:custGeom>
              <a:avLst/>
              <a:gdLst/>
              <a:ahLst/>
              <a:cxnLst/>
              <a:rect l="l" t="t" r="r" b="b"/>
              <a:pathLst>
                <a:path w="1227" h="626" extrusionOk="0">
                  <a:moveTo>
                    <a:pt x="1227" y="313"/>
                  </a:moveTo>
                  <a:cubicBezTo>
                    <a:pt x="1227" y="486"/>
                    <a:pt x="952" y="626"/>
                    <a:pt x="613" y="626"/>
                  </a:cubicBezTo>
                  <a:cubicBezTo>
                    <a:pt x="275" y="626"/>
                    <a:pt x="0" y="486"/>
                    <a:pt x="0" y="313"/>
                  </a:cubicBezTo>
                  <a:cubicBezTo>
                    <a:pt x="0" y="140"/>
                    <a:pt x="275" y="0"/>
                    <a:pt x="613" y="0"/>
                  </a:cubicBezTo>
                  <a:cubicBezTo>
                    <a:pt x="952" y="0"/>
                    <a:pt x="1227" y="140"/>
                    <a:pt x="1227" y="3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"/>
            <p:cNvSpPr/>
            <p:nvPr/>
          </p:nvSpPr>
          <p:spPr>
            <a:xfrm>
              <a:off x="5787925" y="580180"/>
              <a:ext cx="449640" cy="233280"/>
            </a:xfrm>
            <a:custGeom>
              <a:avLst/>
              <a:gdLst/>
              <a:ahLst/>
              <a:cxnLst/>
              <a:rect l="l" t="t" r="r" b="b"/>
              <a:pathLst>
                <a:path w="1249" h="648" extrusionOk="0">
                  <a:moveTo>
                    <a:pt x="624" y="23"/>
                  </a:moveTo>
                  <a:cubicBezTo>
                    <a:pt x="293" y="23"/>
                    <a:pt x="23" y="158"/>
                    <a:pt x="23" y="324"/>
                  </a:cubicBezTo>
                  <a:cubicBezTo>
                    <a:pt x="23" y="490"/>
                    <a:pt x="293" y="625"/>
                    <a:pt x="624" y="625"/>
                  </a:cubicBezTo>
                  <a:cubicBezTo>
                    <a:pt x="956" y="625"/>
                    <a:pt x="1226" y="490"/>
                    <a:pt x="1226" y="324"/>
                  </a:cubicBezTo>
                  <a:cubicBezTo>
                    <a:pt x="1226" y="158"/>
                    <a:pt x="956" y="23"/>
                    <a:pt x="624" y="23"/>
                  </a:cubicBezTo>
                  <a:moveTo>
                    <a:pt x="624" y="648"/>
                  </a:moveTo>
                  <a:cubicBezTo>
                    <a:pt x="280" y="648"/>
                    <a:pt x="0" y="503"/>
                    <a:pt x="0" y="324"/>
                  </a:cubicBezTo>
                  <a:cubicBezTo>
                    <a:pt x="0" y="145"/>
                    <a:pt x="280" y="0"/>
                    <a:pt x="624" y="0"/>
                  </a:cubicBezTo>
                  <a:cubicBezTo>
                    <a:pt x="969" y="0"/>
                    <a:pt x="1249" y="145"/>
                    <a:pt x="1249" y="324"/>
                  </a:cubicBezTo>
                  <a:cubicBezTo>
                    <a:pt x="1249" y="503"/>
                    <a:pt x="969" y="648"/>
                    <a:pt x="624" y="6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"/>
            <p:cNvSpPr/>
            <p:nvPr/>
          </p:nvSpPr>
          <p:spPr>
            <a:xfrm>
              <a:off x="5872165" y="585580"/>
              <a:ext cx="281160" cy="220680"/>
            </a:xfrm>
            <a:custGeom>
              <a:avLst/>
              <a:gdLst/>
              <a:ahLst/>
              <a:cxnLst/>
              <a:rect l="l" t="t" r="r" b="b"/>
              <a:pathLst>
                <a:path w="781" h="613" extrusionOk="0">
                  <a:moveTo>
                    <a:pt x="781" y="306"/>
                  </a:moveTo>
                  <a:cubicBezTo>
                    <a:pt x="781" y="476"/>
                    <a:pt x="606" y="613"/>
                    <a:pt x="390" y="613"/>
                  </a:cubicBezTo>
                  <a:cubicBezTo>
                    <a:pt x="175" y="613"/>
                    <a:pt x="0" y="476"/>
                    <a:pt x="0" y="306"/>
                  </a:cubicBezTo>
                  <a:cubicBezTo>
                    <a:pt x="0" y="137"/>
                    <a:pt x="175" y="0"/>
                    <a:pt x="390" y="0"/>
                  </a:cubicBezTo>
                  <a:cubicBezTo>
                    <a:pt x="606" y="0"/>
                    <a:pt x="781" y="137"/>
                    <a:pt x="781" y="30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9"/>
            <p:cNvSpPr/>
            <p:nvPr/>
          </p:nvSpPr>
          <p:spPr>
            <a:xfrm>
              <a:off x="5867845" y="581260"/>
              <a:ext cx="289800" cy="229320"/>
            </a:xfrm>
            <a:custGeom>
              <a:avLst/>
              <a:gdLst/>
              <a:ahLst/>
              <a:cxnLst/>
              <a:rect l="l" t="t" r="r" b="b"/>
              <a:pathLst>
                <a:path w="805" h="637" extrusionOk="0">
                  <a:moveTo>
                    <a:pt x="402" y="23"/>
                  </a:moveTo>
                  <a:cubicBezTo>
                    <a:pt x="193" y="23"/>
                    <a:pt x="23" y="155"/>
                    <a:pt x="23" y="318"/>
                  </a:cubicBezTo>
                  <a:cubicBezTo>
                    <a:pt x="23" y="481"/>
                    <a:pt x="193" y="614"/>
                    <a:pt x="402" y="614"/>
                  </a:cubicBezTo>
                  <a:cubicBezTo>
                    <a:pt x="611" y="614"/>
                    <a:pt x="782" y="481"/>
                    <a:pt x="782" y="318"/>
                  </a:cubicBezTo>
                  <a:cubicBezTo>
                    <a:pt x="782" y="155"/>
                    <a:pt x="611" y="23"/>
                    <a:pt x="402" y="23"/>
                  </a:cubicBezTo>
                  <a:moveTo>
                    <a:pt x="402" y="637"/>
                  </a:moveTo>
                  <a:cubicBezTo>
                    <a:pt x="181" y="637"/>
                    <a:pt x="0" y="494"/>
                    <a:pt x="0" y="318"/>
                  </a:cubicBezTo>
                  <a:cubicBezTo>
                    <a:pt x="0" y="143"/>
                    <a:pt x="181" y="0"/>
                    <a:pt x="402" y="0"/>
                  </a:cubicBezTo>
                  <a:cubicBezTo>
                    <a:pt x="624" y="0"/>
                    <a:pt x="805" y="143"/>
                    <a:pt x="805" y="318"/>
                  </a:cubicBezTo>
                  <a:cubicBezTo>
                    <a:pt x="805" y="494"/>
                    <a:pt x="624" y="637"/>
                    <a:pt x="402" y="6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9"/>
            <p:cNvSpPr/>
            <p:nvPr/>
          </p:nvSpPr>
          <p:spPr>
            <a:xfrm>
              <a:off x="5900965" y="585220"/>
              <a:ext cx="223560" cy="223200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621" y="310"/>
                  </a:moveTo>
                  <a:lnTo>
                    <a:pt x="621" y="310"/>
                  </a:lnTo>
                  <a:lnTo>
                    <a:pt x="621" y="310"/>
                  </a:lnTo>
                  <a:cubicBezTo>
                    <a:pt x="455" y="323"/>
                    <a:pt x="323" y="455"/>
                    <a:pt x="310" y="620"/>
                  </a:cubicBezTo>
                  <a:lnTo>
                    <a:pt x="310" y="620"/>
                  </a:lnTo>
                  <a:lnTo>
                    <a:pt x="310" y="620"/>
                  </a:lnTo>
                  <a:cubicBezTo>
                    <a:pt x="298" y="455"/>
                    <a:pt x="166" y="323"/>
                    <a:pt x="0" y="310"/>
                  </a:cubicBezTo>
                  <a:cubicBezTo>
                    <a:pt x="166" y="297"/>
                    <a:pt x="298" y="166"/>
                    <a:pt x="310" y="0"/>
                  </a:cubicBezTo>
                  <a:cubicBezTo>
                    <a:pt x="323" y="166"/>
                    <a:pt x="455" y="297"/>
                    <a:pt x="621" y="3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9"/>
            <p:cNvSpPr/>
            <p:nvPr/>
          </p:nvSpPr>
          <p:spPr>
            <a:xfrm>
              <a:off x="5900605" y="584860"/>
              <a:ext cx="224280" cy="223920"/>
            </a:xfrm>
            <a:custGeom>
              <a:avLst/>
              <a:gdLst/>
              <a:ahLst/>
              <a:cxnLst/>
              <a:rect l="l" t="t" r="r" b="b"/>
              <a:pathLst>
                <a:path w="623" h="622" extrusionOk="0">
                  <a:moveTo>
                    <a:pt x="68" y="311"/>
                  </a:moveTo>
                  <a:cubicBezTo>
                    <a:pt x="187" y="343"/>
                    <a:pt x="279" y="436"/>
                    <a:pt x="311" y="554"/>
                  </a:cubicBezTo>
                  <a:cubicBezTo>
                    <a:pt x="344" y="436"/>
                    <a:pt x="436" y="343"/>
                    <a:pt x="555" y="311"/>
                  </a:cubicBezTo>
                  <a:cubicBezTo>
                    <a:pt x="436" y="279"/>
                    <a:pt x="344" y="187"/>
                    <a:pt x="311" y="68"/>
                  </a:cubicBezTo>
                  <a:cubicBezTo>
                    <a:pt x="279" y="187"/>
                    <a:pt x="187" y="279"/>
                    <a:pt x="68" y="311"/>
                  </a:cubicBezTo>
                  <a:moveTo>
                    <a:pt x="323" y="622"/>
                  </a:moveTo>
                  <a:lnTo>
                    <a:pt x="300" y="622"/>
                  </a:lnTo>
                  <a:cubicBezTo>
                    <a:pt x="288" y="461"/>
                    <a:pt x="162" y="335"/>
                    <a:pt x="0" y="323"/>
                  </a:cubicBezTo>
                  <a:lnTo>
                    <a:pt x="0" y="300"/>
                  </a:lnTo>
                  <a:cubicBezTo>
                    <a:pt x="162" y="287"/>
                    <a:pt x="288" y="162"/>
                    <a:pt x="300" y="0"/>
                  </a:cubicBezTo>
                  <a:lnTo>
                    <a:pt x="323" y="0"/>
                  </a:lnTo>
                  <a:cubicBezTo>
                    <a:pt x="335" y="162"/>
                    <a:pt x="461" y="287"/>
                    <a:pt x="623" y="300"/>
                  </a:cubicBezTo>
                  <a:lnTo>
                    <a:pt x="623" y="323"/>
                  </a:lnTo>
                  <a:cubicBezTo>
                    <a:pt x="461" y="335"/>
                    <a:pt x="335" y="461"/>
                    <a:pt x="323" y="6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9"/>
            <p:cNvSpPr/>
            <p:nvPr/>
          </p:nvSpPr>
          <p:spPr>
            <a:xfrm>
              <a:off x="612452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9"/>
            <p:cNvSpPr/>
            <p:nvPr/>
          </p:nvSpPr>
          <p:spPr>
            <a:xfrm>
              <a:off x="612452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9"/>
            <p:cNvSpPr/>
            <p:nvPr/>
          </p:nvSpPr>
          <p:spPr>
            <a:xfrm>
              <a:off x="579188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9"/>
            <p:cNvSpPr/>
            <p:nvPr/>
          </p:nvSpPr>
          <p:spPr>
            <a:xfrm>
              <a:off x="579188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" name="Google Shape;532;p9"/>
          <p:cNvGrpSpPr/>
          <p:nvPr/>
        </p:nvGrpSpPr>
        <p:grpSpPr>
          <a:xfrm>
            <a:off x="8090300" y="3867000"/>
            <a:ext cx="3931200" cy="3931200"/>
            <a:chOff x="812725" y="539500"/>
            <a:chExt cx="3931200" cy="3931200"/>
          </a:xfrm>
        </p:grpSpPr>
        <p:sp>
          <p:nvSpPr>
            <p:cNvPr id="533" name="Google Shape;533;p9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9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9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9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9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9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9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9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9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9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9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9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9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9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9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9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9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9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9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9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9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9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9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9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9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9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9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9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9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9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9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9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9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9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9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9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9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9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9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76" name="Google Shape;67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900009" y="4428569"/>
            <a:ext cx="1308292" cy="16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79" name="Google Shape;679;p1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635400" cy="1143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"/>
          <p:cNvSpPr txBox="1">
            <a:spLocks noGrp="1"/>
          </p:cNvSpPr>
          <p:nvPr>
            <p:ph type="title" hasCustomPrompt="1"/>
          </p:nvPr>
        </p:nvSpPr>
        <p:spPr>
          <a:xfrm>
            <a:off x="3348775" y="3005075"/>
            <a:ext cx="5082000" cy="103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82" name="Google Shape;682;p11"/>
          <p:cNvSpPr txBox="1">
            <a:spLocks noGrp="1"/>
          </p:cNvSpPr>
          <p:nvPr>
            <p:ph type="subTitle" idx="1"/>
          </p:nvPr>
        </p:nvSpPr>
        <p:spPr>
          <a:xfrm>
            <a:off x="3348775" y="4173275"/>
            <a:ext cx="5082000" cy="4353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3" name="Google Shape;683;p1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692800"/>
          </a:xfrm>
          <a:prstGeom prst="rect">
            <a:avLst/>
          </a:prstGeom>
          <a:noFill/>
          <a:ln>
            <a:noFill/>
          </a:ln>
        </p:spPr>
      </p:sp>
      <p:pic>
        <p:nvPicPr>
          <p:cNvPr id="684" name="Google Shape;6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1136059" y="4140757"/>
            <a:ext cx="1308292" cy="16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a Gothic One"/>
              <a:buNone/>
              <a:defRPr sz="2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6" r:id="rId14"/>
    <p:sldLayoutId id="2147483667" r:id="rId15"/>
    <p:sldLayoutId id="2147483668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61E1F-180C-1655-0CA5-8711C647F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659" y="2383470"/>
            <a:ext cx="7704000" cy="572700"/>
          </a:xfrm>
        </p:spPr>
        <p:txBody>
          <a:bodyPr/>
          <a:lstStyle/>
          <a:p>
            <a:r>
              <a:rPr lang="en-I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Purpose Statement :  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4095F7-8B93-7D7D-8F4F-2D20D0F574ED}"/>
              </a:ext>
            </a:extLst>
          </p:cNvPr>
          <p:cNvSpPr txBox="1"/>
          <p:nvPr/>
        </p:nvSpPr>
        <p:spPr>
          <a:xfrm>
            <a:off x="354621" y="2817585"/>
            <a:ext cx="82818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b="1" dirty="0">
              <a:solidFill>
                <a:schemeClr val="tx1"/>
              </a:solidFill>
            </a:endParaRPr>
          </a:p>
          <a:p>
            <a:pPr algn="ctr"/>
            <a:r>
              <a:rPr lang="en-US" sz="1800" b="1" dirty="0">
                <a:solidFill>
                  <a:schemeClr val="tx1"/>
                </a:solidFill>
              </a:rPr>
              <a:t>In industries such as journalism, research, and content marketing, professionals often face the challenge of quickly extracting meaningful insights from numerous articles and reports. This process is not only time-consuming but also prone to human error and cognitive overload.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endParaRPr lang="en-US" sz="1800" b="1" dirty="0">
              <a:solidFill>
                <a:schemeClr val="tx1"/>
              </a:solidFill>
            </a:endParaRPr>
          </a:p>
          <a:p>
            <a:endParaRPr lang="en-US" sz="1800" b="1" dirty="0">
              <a:solidFill>
                <a:schemeClr val="tx1"/>
              </a:solidFill>
            </a:endParaRPr>
          </a:p>
          <a:p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5F58F9-0981-BD40-21E8-4F6CB1B2E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84" y="77838"/>
            <a:ext cx="514075" cy="4701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02D065-D75A-FD9E-7672-6F9EF3041419}"/>
              </a:ext>
            </a:extLst>
          </p:cNvPr>
          <p:cNvSpPr txBox="1"/>
          <p:nvPr/>
        </p:nvSpPr>
        <p:spPr>
          <a:xfrm>
            <a:off x="766921" y="501083"/>
            <a:ext cx="7289683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2"/>
                </a:solidFill>
                <a:latin typeface="Dela Gothic One" panose="020B0604020202020204" charset="-128"/>
                <a:ea typeface="Dela Gothic One" panose="020B0604020202020204" charset="-128"/>
              </a:rPr>
              <a:t>           Unnati Problem Statement:</a:t>
            </a:r>
          </a:p>
          <a:p>
            <a:pPr algn="ctr"/>
            <a:endParaRPr lang="en-US" sz="1800" b="1" dirty="0">
              <a:solidFill>
                <a:schemeClr val="bg2"/>
              </a:solidFill>
            </a:endParaRPr>
          </a:p>
          <a:p>
            <a:pPr algn="ctr"/>
            <a:r>
              <a:rPr lang="en-US" sz="1800" b="1" dirty="0">
                <a:solidFill>
                  <a:schemeClr val="accent1"/>
                </a:solidFill>
              </a:rPr>
              <a:t>Introduction to Gen AI and Simple LLM Inference on CPU and finetuning of LLM Model to create a Custom Chatbot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487843-B333-0561-BA42-397444337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888" y="458349"/>
            <a:ext cx="691977" cy="49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44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35"/>
          <p:cNvSpPr txBox="1"/>
          <p:nvPr/>
        </p:nvSpPr>
        <p:spPr>
          <a:xfrm>
            <a:off x="62066" y="220805"/>
            <a:ext cx="5565174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Technologies and Libraries Used :</a:t>
            </a:r>
            <a:endParaRPr sz="2000" dirty="0">
              <a:solidFill>
                <a:schemeClr val="bg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518FD8-26C6-31C6-0F74-117FA3854929}"/>
              </a:ext>
            </a:extLst>
          </p:cNvPr>
          <p:cNvSpPr txBox="1"/>
          <p:nvPr/>
        </p:nvSpPr>
        <p:spPr>
          <a:xfrm>
            <a:off x="563776" y="535911"/>
            <a:ext cx="493498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Web Interface.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Langchain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OpenAI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NLP.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FAISS for Vector Store.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GTTS for Text-to-Speech.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SpeechRecognition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Speech-to-Text. </a:t>
            </a:r>
          </a:p>
        </p:txBody>
      </p:sp>
      <p:sp>
        <p:nvSpPr>
          <p:cNvPr id="10" name="Google Shape;1765;p35">
            <a:extLst>
              <a:ext uri="{FF2B5EF4-FFF2-40B4-BE49-F238E27FC236}">
                <a16:creationId xmlns:a16="http://schemas.microsoft.com/office/drawing/2014/main" id="{9034E726-C37A-39B8-3A8E-2118189FFD81}"/>
              </a:ext>
            </a:extLst>
          </p:cNvPr>
          <p:cNvSpPr txBox="1"/>
          <p:nvPr/>
        </p:nvSpPr>
        <p:spPr>
          <a:xfrm>
            <a:off x="486314" y="2668598"/>
            <a:ext cx="3090967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Application  Flow :</a:t>
            </a:r>
            <a:endParaRPr sz="2000" dirty="0">
              <a:solidFill>
                <a:schemeClr val="bg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C116F9-12BA-8E62-084F-8310EA5A3321}"/>
              </a:ext>
            </a:extLst>
          </p:cNvPr>
          <p:cNvSpPr txBox="1"/>
          <p:nvPr/>
        </p:nvSpPr>
        <p:spPr>
          <a:xfrm>
            <a:off x="891230" y="3139715"/>
            <a:ext cx="704180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Loading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Retrieve articles from URLs.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Text Splitting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Process and split text into manageable chunks.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Embedding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Create vector representations of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Query Processing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Answer user queries using the vector store.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Answer Generation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Generate and format the response.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Audio Playback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Convert text answers to speech and play back.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1DB1BD-A786-A2DC-5F9E-550AE4B7C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3852" y="65769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7AB369-701B-875B-AE15-4813504B382C}"/>
              </a:ext>
            </a:extLst>
          </p:cNvPr>
          <p:cNvSpPr txBox="1"/>
          <p:nvPr/>
        </p:nvSpPr>
        <p:spPr>
          <a:xfrm>
            <a:off x="1122160" y="232177"/>
            <a:ext cx="3449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Data Ingestion System :</a:t>
            </a: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1D997D-708F-F864-0A7A-7EB87D6A9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194" y="842840"/>
            <a:ext cx="5699745" cy="380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37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7AB369-701B-875B-AE15-4813504B382C}"/>
              </a:ext>
            </a:extLst>
          </p:cNvPr>
          <p:cNvSpPr txBox="1"/>
          <p:nvPr/>
        </p:nvSpPr>
        <p:spPr>
          <a:xfrm>
            <a:off x="1122160" y="232177"/>
            <a:ext cx="3449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Chatbot : </a:t>
            </a: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F33D4E-74A5-A82C-DC50-7C5AA486F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371" y="693842"/>
            <a:ext cx="5184550" cy="412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39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34"/>
          <p:cNvSpPr txBox="1">
            <a:spLocks noGrp="1"/>
          </p:cNvSpPr>
          <p:nvPr>
            <p:ph type="title"/>
          </p:nvPr>
        </p:nvSpPr>
        <p:spPr>
          <a:xfrm>
            <a:off x="713250" y="578574"/>
            <a:ext cx="7717500" cy="942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O4</a:t>
            </a:r>
            <a:r>
              <a:rPr lang="en" dirty="0"/>
              <a:t>  </a:t>
            </a:r>
            <a:r>
              <a:rPr lang="en" sz="4400" dirty="0"/>
              <a:t>Demo    </a:t>
            </a:r>
            <a:endParaRPr dirty="0"/>
          </a:p>
        </p:txBody>
      </p:sp>
      <p:pic>
        <p:nvPicPr>
          <p:cNvPr id="1745" name="Google Shape;1745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1898" b="39496"/>
          <a:stretch/>
        </p:blipFill>
        <p:spPr>
          <a:xfrm>
            <a:off x="0" y="2181275"/>
            <a:ext cx="9144003" cy="2962200"/>
          </a:xfrm>
          <a:prstGeom prst="rect">
            <a:avLst/>
          </a:prstGeom>
        </p:spPr>
      </p:pic>
      <p:pic>
        <p:nvPicPr>
          <p:cNvPr id="1746" name="Google Shape;174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925" y="4253746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7" name="Google Shape;1747;p34"/>
          <p:cNvGrpSpPr/>
          <p:nvPr/>
        </p:nvGrpSpPr>
        <p:grpSpPr>
          <a:xfrm>
            <a:off x="-771305" y="2541835"/>
            <a:ext cx="1712055" cy="1711915"/>
            <a:chOff x="6893480" y="2655573"/>
            <a:chExt cx="1404360" cy="1404360"/>
          </a:xfrm>
        </p:grpSpPr>
        <p:sp>
          <p:nvSpPr>
            <p:cNvPr id="1748" name="Google Shape;1748;p34"/>
            <p:cNvSpPr/>
            <p:nvPr/>
          </p:nvSpPr>
          <p:spPr>
            <a:xfrm>
              <a:off x="7283720" y="2655573"/>
              <a:ext cx="623880" cy="1404360"/>
            </a:xfrm>
            <a:custGeom>
              <a:avLst/>
              <a:gdLst/>
              <a:ahLst/>
              <a:cxnLst/>
              <a:rect l="l" t="t" r="r" b="b"/>
              <a:pathLst>
                <a:path w="1733" h="3901" extrusionOk="0">
                  <a:moveTo>
                    <a:pt x="867" y="22"/>
                  </a:moveTo>
                  <a:cubicBezTo>
                    <a:pt x="401" y="22"/>
                    <a:pt x="23" y="887"/>
                    <a:pt x="23" y="1950"/>
                  </a:cubicBezTo>
                  <a:cubicBezTo>
                    <a:pt x="23" y="3014"/>
                    <a:pt x="401" y="3879"/>
                    <a:pt x="867" y="3879"/>
                  </a:cubicBezTo>
                  <a:cubicBezTo>
                    <a:pt x="1332" y="3879"/>
                    <a:pt x="1710" y="3014"/>
                    <a:pt x="1710" y="1950"/>
                  </a:cubicBezTo>
                  <a:cubicBezTo>
                    <a:pt x="1710" y="887"/>
                    <a:pt x="1332" y="22"/>
                    <a:pt x="867" y="22"/>
                  </a:cubicBezTo>
                  <a:moveTo>
                    <a:pt x="867" y="3901"/>
                  </a:moveTo>
                  <a:cubicBezTo>
                    <a:pt x="633" y="3901"/>
                    <a:pt x="415" y="3697"/>
                    <a:pt x="251" y="3326"/>
                  </a:cubicBezTo>
                  <a:cubicBezTo>
                    <a:pt x="90" y="2959"/>
                    <a:pt x="0" y="2470"/>
                    <a:pt x="0" y="1950"/>
                  </a:cubicBezTo>
                  <a:cubicBezTo>
                    <a:pt x="0" y="1431"/>
                    <a:pt x="90" y="942"/>
                    <a:pt x="251" y="574"/>
                  </a:cubicBezTo>
                  <a:cubicBezTo>
                    <a:pt x="415" y="204"/>
                    <a:pt x="633" y="0"/>
                    <a:pt x="867" y="0"/>
                  </a:cubicBezTo>
                  <a:cubicBezTo>
                    <a:pt x="1100" y="0"/>
                    <a:pt x="1318" y="204"/>
                    <a:pt x="1481" y="574"/>
                  </a:cubicBezTo>
                  <a:cubicBezTo>
                    <a:pt x="1643" y="942"/>
                    <a:pt x="1733" y="1431"/>
                    <a:pt x="1733" y="1950"/>
                  </a:cubicBezTo>
                  <a:cubicBezTo>
                    <a:pt x="1733" y="2470"/>
                    <a:pt x="1643" y="2959"/>
                    <a:pt x="1481" y="3326"/>
                  </a:cubicBezTo>
                  <a:cubicBezTo>
                    <a:pt x="1318" y="3697"/>
                    <a:pt x="1100" y="3901"/>
                    <a:pt x="867" y="3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34"/>
            <p:cNvSpPr/>
            <p:nvPr/>
          </p:nvSpPr>
          <p:spPr>
            <a:xfrm>
              <a:off x="6893480" y="3045813"/>
              <a:ext cx="1404360" cy="623880"/>
            </a:xfrm>
            <a:custGeom>
              <a:avLst/>
              <a:gdLst/>
              <a:ahLst/>
              <a:cxnLst/>
              <a:rect l="l" t="t" r="r" b="b"/>
              <a:pathLst>
                <a:path w="3901" h="1733" extrusionOk="0">
                  <a:moveTo>
                    <a:pt x="1951" y="23"/>
                  </a:moveTo>
                  <a:cubicBezTo>
                    <a:pt x="887" y="23"/>
                    <a:pt x="22" y="401"/>
                    <a:pt x="22" y="866"/>
                  </a:cubicBezTo>
                  <a:cubicBezTo>
                    <a:pt x="22" y="1331"/>
                    <a:pt x="887" y="1710"/>
                    <a:pt x="1951" y="1710"/>
                  </a:cubicBezTo>
                  <a:cubicBezTo>
                    <a:pt x="3014" y="1710"/>
                    <a:pt x="3879" y="1331"/>
                    <a:pt x="3879" y="866"/>
                  </a:cubicBezTo>
                  <a:cubicBezTo>
                    <a:pt x="3879" y="401"/>
                    <a:pt x="3014" y="23"/>
                    <a:pt x="1951" y="23"/>
                  </a:cubicBezTo>
                  <a:moveTo>
                    <a:pt x="1951" y="1733"/>
                  </a:moveTo>
                  <a:cubicBezTo>
                    <a:pt x="1431" y="1733"/>
                    <a:pt x="942" y="1643"/>
                    <a:pt x="575" y="1481"/>
                  </a:cubicBezTo>
                  <a:cubicBezTo>
                    <a:pt x="204" y="1318"/>
                    <a:pt x="0" y="1100"/>
                    <a:pt x="0" y="866"/>
                  </a:cubicBezTo>
                  <a:cubicBezTo>
                    <a:pt x="0" y="633"/>
                    <a:pt x="204" y="415"/>
                    <a:pt x="575" y="252"/>
                  </a:cubicBezTo>
                  <a:cubicBezTo>
                    <a:pt x="942" y="90"/>
                    <a:pt x="1431" y="0"/>
                    <a:pt x="1951" y="0"/>
                  </a:cubicBezTo>
                  <a:cubicBezTo>
                    <a:pt x="2470" y="0"/>
                    <a:pt x="2959" y="90"/>
                    <a:pt x="3326" y="252"/>
                  </a:cubicBezTo>
                  <a:cubicBezTo>
                    <a:pt x="3697" y="415"/>
                    <a:pt x="3901" y="633"/>
                    <a:pt x="3901" y="866"/>
                  </a:cubicBezTo>
                  <a:cubicBezTo>
                    <a:pt x="3901" y="1100"/>
                    <a:pt x="3697" y="1318"/>
                    <a:pt x="3326" y="1481"/>
                  </a:cubicBezTo>
                  <a:cubicBezTo>
                    <a:pt x="2959" y="1643"/>
                    <a:pt x="2470" y="1733"/>
                    <a:pt x="1951" y="17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34"/>
            <p:cNvSpPr/>
            <p:nvPr/>
          </p:nvSpPr>
          <p:spPr>
            <a:xfrm>
              <a:off x="7051880" y="2813973"/>
              <a:ext cx="1087560" cy="1087560"/>
            </a:xfrm>
            <a:custGeom>
              <a:avLst/>
              <a:gdLst/>
              <a:ahLst/>
              <a:cxnLst/>
              <a:rect l="l" t="t" r="r" b="b"/>
              <a:pathLst>
                <a:path w="3021" h="3021" extrusionOk="0">
                  <a:moveTo>
                    <a:pt x="2522" y="22"/>
                  </a:moveTo>
                  <a:cubicBezTo>
                    <a:pt x="2389" y="22"/>
                    <a:pt x="2232" y="56"/>
                    <a:pt x="2057" y="124"/>
                  </a:cubicBezTo>
                  <a:cubicBezTo>
                    <a:pt x="1685" y="268"/>
                    <a:pt x="1279" y="549"/>
                    <a:pt x="914" y="914"/>
                  </a:cubicBezTo>
                  <a:cubicBezTo>
                    <a:pt x="162" y="1666"/>
                    <a:pt x="-182" y="2545"/>
                    <a:pt x="147" y="2874"/>
                  </a:cubicBezTo>
                  <a:cubicBezTo>
                    <a:pt x="232" y="2959"/>
                    <a:pt x="353" y="2998"/>
                    <a:pt x="499" y="2998"/>
                  </a:cubicBezTo>
                  <a:cubicBezTo>
                    <a:pt x="920" y="2998"/>
                    <a:pt x="1549" y="2665"/>
                    <a:pt x="2107" y="2107"/>
                  </a:cubicBezTo>
                  <a:cubicBezTo>
                    <a:pt x="2859" y="1355"/>
                    <a:pt x="3203" y="476"/>
                    <a:pt x="2874" y="147"/>
                  </a:cubicBezTo>
                  <a:cubicBezTo>
                    <a:pt x="2791" y="64"/>
                    <a:pt x="2671" y="22"/>
                    <a:pt x="2522" y="22"/>
                  </a:cubicBezTo>
                  <a:moveTo>
                    <a:pt x="498" y="3021"/>
                  </a:moveTo>
                  <a:cubicBezTo>
                    <a:pt x="344" y="3021"/>
                    <a:pt x="219" y="2978"/>
                    <a:pt x="131" y="2890"/>
                  </a:cubicBezTo>
                  <a:cubicBezTo>
                    <a:pt x="-34" y="2725"/>
                    <a:pt x="-44" y="2426"/>
                    <a:pt x="103" y="2049"/>
                  </a:cubicBezTo>
                  <a:cubicBezTo>
                    <a:pt x="248" y="1674"/>
                    <a:pt x="531" y="1265"/>
                    <a:pt x="898" y="898"/>
                  </a:cubicBezTo>
                  <a:lnTo>
                    <a:pt x="906" y="906"/>
                  </a:lnTo>
                  <a:lnTo>
                    <a:pt x="898" y="898"/>
                  </a:lnTo>
                  <a:cubicBezTo>
                    <a:pt x="1266" y="531"/>
                    <a:pt x="1674" y="248"/>
                    <a:pt x="2049" y="103"/>
                  </a:cubicBezTo>
                  <a:cubicBezTo>
                    <a:pt x="2426" y="-44"/>
                    <a:pt x="2725" y="-34"/>
                    <a:pt x="2890" y="131"/>
                  </a:cubicBezTo>
                  <a:cubicBezTo>
                    <a:pt x="3055" y="296"/>
                    <a:pt x="3065" y="595"/>
                    <a:pt x="2918" y="972"/>
                  </a:cubicBezTo>
                  <a:cubicBezTo>
                    <a:pt x="2773" y="1347"/>
                    <a:pt x="2490" y="1755"/>
                    <a:pt x="2123" y="2123"/>
                  </a:cubicBezTo>
                  <a:cubicBezTo>
                    <a:pt x="1756" y="2490"/>
                    <a:pt x="1347" y="2773"/>
                    <a:pt x="972" y="2918"/>
                  </a:cubicBezTo>
                  <a:cubicBezTo>
                    <a:pt x="795" y="2987"/>
                    <a:pt x="635" y="3021"/>
                    <a:pt x="498" y="3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34"/>
            <p:cNvSpPr/>
            <p:nvPr/>
          </p:nvSpPr>
          <p:spPr>
            <a:xfrm>
              <a:off x="7051880" y="2813973"/>
              <a:ext cx="1087560" cy="1087560"/>
            </a:xfrm>
            <a:custGeom>
              <a:avLst/>
              <a:gdLst/>
              <a:ahLst/>
              <a:cxnLst/>
              <a:rect l="l" t="t" r="r" b="b"/>
              <a:pathLst>
                <a:path w="3021" h="3021" extrusionOk="0">
                  <a:moveTo>
                    <a:pt x="914" y="2107"/>
                  </a:moveTo>
                  <a:cubicBezTo>
                    <a:pt x="1279" y="2472"/>
                    <a:pt x="1685" y="2753"/>
                    <a:pt x="2057" y="2897"/>
                  </a:cubicBezTo>
                  <a:cubicBezTo>
                    <a:pt x="2425" y="3040"/>
                    <a:pt x="2716" y="3032"/>
                    <a:pt x="2874" y="2874"/>
                  </a:cubicBezTo>
                  <a:cubicBezTo>
                    <a:pt x="3203" y="2545"/>
                    <a:pt x="2859" y="1666"/>
                    <a:pt x="2107" y="914"/>
                  </a:cubicBezTo>
                  <a:cubicBezTo>
                    <a:pt x="1355" y="162"/>
                    <a:pt x="476" y="-182"/>
                    <a:pt x="147" y="147"/>
                  </a:cubicBezTo>
                  <a:cubicBezTo>
                    <a:pt x="-182" y="476"/>
                    <a:pt x="162" y="1355"/>
                    <a:pt x="914" y="2107"/>
                  </a:cubicBezTo>
                  <a:moveTo>
                    <a:pt x="2522" y="3021"/>
                  </a:moveTo>
                  <a:cubicBezTo>
                    <a:pt x="2386" y="3021"/>
                    <a:pt x="2226" y="2987"/>
                    <a:pt x="2049" y="2918"/>
                  </a:cubicBezTo>
                  <a:cubicBezTo>
                    <a:pt x="1674" y="2773"/>
                    <a:pt x="1266" y="2490"/>
                    <a:pt x="898" y="2123"/>
                  </a:cubicBezTo>
                  <a:cubicBezTo>
                    <a:pt x="531" y="1755"/>
                    <a:pt x="248" y="1347"/>
                    <a:pt x="103" y="972"/>
                  </a:cubicBezTo>
                  <a:cubicBezTo>
                    <a:pt x="-44" y="595"/>
                    <a:pt x="-34" y="296"/>
                    <a:pt x="131" y="131"/>
                  </a:cubicBezTo>
                  <a:cubicBezTo>
                    <a:pt x="296" y="-34"/>
                    <a:pt x="595" y="-44"/>
                    <a:pt x="972" y="103"/>
                  </a:cubicBezTo>
                  <a:cubicBezTo>
                    <a:pt x="1347" y="248"/>
                    <a:pt x="1756" y="531"/>
                    <a:pt x="2123" y="898"/>
                  </a:cubicBezTo>
                  <a:cubicBezTo>
                    <a:pt x="2490" y="1265"/>
                    <a:pt x="2773" y="1674"/>
                    <a:pt x="2918" y="2049"/>
                  </a:cubicBezTo>
                  <a:cubicBezTo>
                    <a:pt x="3065" y="2426"/>
                    <a:pt x="3055" y="2725"/>
                    <a:pt x="2890" y="2890"/>
                  </a:cubicBezTo>
                  <a:cubicBezTo>
                    <a:pt x="2802" y="2977"/>
                    <a:pt x="2677" y="3021"/>
                    <a:pt x="2522" y="3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34"/>
            <p:cNvSpPr/>
            <p:nvPr/>
          </p:nvSpPr>
          <p:spPr>
            <a:xfrm>
              <a:off x="6893480" y="2655573"/>
              <a:ext cx="1404360" cy="1404360"/>
            </a:xfrm>
            <a:custGeom>
              <a:avLst/>
              <a:gdLst/>
              <a:ahLst/>
              <a:cxnLst/>
              <a:rect l="l" t="t" r="r" b="b"/>
              <a:pathLst>
                <a:path w="3901" h="3901" extrusionOk="0">
                  <a:moveTo>
                    <a:pt x="1951" y="22"/>
                  </a:moveTo>
                  <a:cubicBezTo>
                    <a:pt x="887" y="22"/>
                    <a:pt x="22" y="887"/>
                    <a:pt x="22" y="1950"/>
                  </a:cubicBezTo>
                  <a:cubicBezTo>
                    <a:pt x="22" y="3014"/>
                    <a:pt x="887" y="3879"/>
                    <a:pt x="1951" y="3879"/>
                  </a:cubicBezTo>
                  <a:cubicBezTo>
                    <a:pt x="3014" y="3879"/>
                    <a:pt x="3879" y="3014"/>
                    <a:pt x="3879" y="1950"/>
                  </a:cubicBezTo>
                  <a:cubicBezTo>
                    <a:pt x="3879" y="887"/>
                    <a:pt x="3014" y="22"/>
                    <a:pt x="1951" y="22"/>
                  </a:cubicBezTo>
                  <a:moveTo>
                    <a:pt x="1951" y="3901"/>
                  </a:moveTo>
                  <a:cubicBezTo>
                    <a:pt x="875" y="3901"/>
                    <a:pt x="0" y="3026"/>
                    <a:pt x="0" y="1950"/>
                  </a:cubicBezTo>
                  <a:cubicBezTo>
                    <a:pt x="0" y="875"/>
                    <a:pt x="875" y="0"/>
                    <a:pt x="1951" y="0"/>
                  </a:cubicBezTo>
                  <a:cubicBezTo>
                    <a:pt x="3026" y="0"/>
                    <a:pt x="3901" y="875"/>
                    <a:pt x="3901" y="1950"/>
                  </a:cubicBezTo>
                  <a:cubicBezTo>
                    <a:pt x="3901" y="3026"/>
                    <a:pt x="3026" y="3901"/>
                    <a:pt x="1951" y="3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53" name="Google Shape;1753;p34"/>
          <p:cNvGrpSpPr/>
          <p:nvPr/>
        </p:nvGrpSpPr>
        <p:grpSpPr>
          <a:xfrm>
            <a:off x="8198540" y="539500"/>
            <a:ext cx="232200" cy="1161360"/>
            <a:chOff x="7789165" y="629500"/>
            <a:chExt cx="232200" cy="1161360"/>
          </a:xfrm>
        </p:grpSpPr>
        <p:sp>
          <p:nvSpPr>
            <p:cNvPr id="1754" name="Google Shape;1754;p34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34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34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34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2126;p52">
            <a:extLst>
              <a:ext uri="{FF2B5EF4-FFF2-40B4-BE49-F238E27FC236}">
                <a16:creationId xmlns:a16="http://schemas.microsoft.com/office/drawing/2014/main" id="{56914C64-B34B-97C6-0507-18BEED838C0C}"/>
              </a:ext>
            </a:extLst>
          </p:cNvPr>
          <p:cNvGrpSpPr/>
          <p:nvPr/>
        </p:nvGrpSpPr>
        <p:grpSpPr>
          <a:xfrm>
            <a:off x="633324" y="624017"/>
            <a:ext cx="6033146" cy="849818"/>
            <a:chOff x="6336019" y="3733725"/>
            <a:chExt cx="2566206" cy="351310"/>
          </a:xfrm>
        </p:grpSpPr>
        <p:sp>
          <p:nvSpPr>
            <p:cNvPr id="16" name="Google Shape;2127;p52">
              <a:extLst>
                <a:ext uri="{FF2B5EF4-FFF2-40B4-BE49-F238E27FC236}">
                  <a16:creationId xmlns:a16="http://schemas.microsoft.com/office/drawing/2014/main" id="{EA385459-A4DD-E3B2-C401-04A8A40CB295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28;p52">
              <a:extLst>
                <a:ext uri="{FF2B5EF4-FFF2-40B4-BE49-F238E27FC236}">
                  <a16:creationId xmlns:a16="http://schemas.microsoft.com/office/drawing/2014/main" id="{895519CE-137C-DF8D-ED42-0D3764947A82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2129;p52">
              <a:extLst>
                <a:ext uri="{FF2B5EF4-FFF2-40B4-BE49-F238E27FC236}">
                  <a16:creationId xmlns:a16="http://schemas.microsoft.com/office/drawing/2014/main" id="{B07C0653-B1EF-71F6-F267-11F28B9DAA27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30;p52">
              <a:extLst>
                <a:ext uri="{FF2B5EF4-FFF2-40B4-BE49-F238E27FC236}">
                  <a16:creationId xmlns:a16="http://schemas.microsoft.com/office/drawing/2014/main" id="{8A2B546E-AA3B-8FB3-C11E-E6D8B72316B3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35"/>
          <p:cNvSpPr txBox="1"/>
          <p:nvPr/>
        </p:nvSpPr>
        <p:spPr>
          <a:xfrm>
            <a:off x="594154" y="779971"/>
            <a:ext cx="5894832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54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O5</a:t>
            </a:r>
            <a:r>
              <a:rPr lang="en" sz="18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   </a:t>
            </a:r>
            <a:r>
              <a:rPr lang="en" sz="4000" dirty="0">
                <a:solidFill>
                  <a:schemeClr val="tx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Conclusion</a:t>
            </a:r>
            <a:endParaRPr sz="1800" dirty="0">
              <a:solidFill>
                <a:schemeClr val="tx1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0" name="Google Shape;1765;p35">
            <a:extLst>
              <a:ext uri="{FF2B5EF4-FFF2-40B4-BE49-F238E27FC236}">
                <a16:creationId xmlns:a16="http://schemas.microsoft.com/office/drawing/2014/main" id="{9034E726-C37A-39B8-3A8E-2118189FFD81}"/>
              </a:ext>
            </a:extLst>
          </p:cNvPr>
          <p:cNvSpPr txBox="1"/>
          <p:nvPr/>
        </p:nvSpPr>
        <p:spPr>
          <a:xfrm>
            <a:off x="779077" y="3174385"/>
            <a:ext cx="3171285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Learning Outcomes :</a:t>
            </a:r>
            <a:endParaRPr sz="1800" dirty="0">
              <a:solidFill>
                <a:schemeClr val="bg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grpSp>
        <p:nvGrpSpPr>
          <p:cNvPr id="2" name="Google Shape;2126;p52">
            <a:extLst>
              <a:ext uri="{FF2B5EF4-FFF2-40B4-BE49-F238E27FC236}">
                <a16:creationId xmlns:a16="http://schemas.microsoft.com/office/drawing/2014/main" id="{B8312D2F-DD43-2BC2-AFC6-BC2F4F3CFC43}"/>
              </a:ext>
            </a:extLst>
          </p:cNvPr>
          <p:cNvGrpSpPr/>
          <p:nvPr/>
        </p:nvGrpSpPr>
        <p:grpSpPr>
          <a:xfrm>
            <a:off x="1055163" y="275149"/>
            <a:ext cx="7341871" cy="838344"/>
            <a:chOff x="6336019" y="3733725"/>
            <a:chExt cx="2566206" cy="351310"/>
          </a:xfrm>
        </p:grpSpPr>
        <p:sp>
          <p:nvSpPr>
            <p:cNvPr id="3" name="Google Shape;2127;p52">
              <a:extLst>
                <a:ext uri="{FF2B5EF4-FFF2-40B4-BE49-F238E27FC236}">
                  <a16:creationId xmlns:a16="http://schemas.microsoft.com/office/drawing/2014/main" id="{D30D1DCC-B940-81F4-9516-70BD6E5B8CB3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128;p52">
              <a:extLst>
                <a:ext uri="{FF2B5EF4-FFF2-40B4-BE49-F238E27FC236}">
                  <a16:creationId xmlns:a16="http://schemas.microsoft.com/office/drawing/2014/main" id="{C257F0AF-16FA-84FF-7F4B-13E85EDFB30D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129;p52">
              <a:extLst>
                <a:ext uri="{FF2B5EF4-FFF2-40B4-BE49-F238E27FC236}">
                  <a16:creationId xmlns:a16="http://schemas.microsoft.com/office/drawing/2014/main" id="{216693A5-957C-A246-CB9B-CEF30092E01B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130;p52">
              <a:extLst>
                <a:ext uri="{FF2B5EF4-FFF2-40B4-BE49-F238E27FC236}">
                  <a16:creationId xmlns:a16="http://schemas.microsoft.com/office/drawing/2014/main" id="{429F14B6-6CF5-31BF-D130-CF6920A2C72D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1765;p35">
            <a:extLst>
              <a:ext uri="{FF2B5EF4-FFF2-40B4-BE49-F238E27FC236}">
                <a16:creationId xmlns:a16="http://schemas.microsoft.com/office/drawing/2014/main" id="{18BF293A-EDB2-4CE2-1289-1F51D5CEC7B5}"/>
              </a:ext>
            </a:extLst>
          </p:cNvPr>
          <p:cNvSpPr txBox="1"/>
          <p:nvPr/>
        </p:nvSpPr>
        <p:spPr>
          <a:xfrm>
            <a:off x="0" y="1236966"/>
            <a:ext cx="2825296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Summary :</a:t>
            </a:r>
            <a:endParaRPr sz="1800" dirty="0">
              <a:solidFill>
                <a:schemeClr val="bg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EDDF1B-E580-66F7-4981-6538A112F11F}"/>
              </a:ext>
            </a:extLst>
          </p:cNvPr>
          <p:cNvSpPr txBox="1"/>
          <p:nvPr/>
        </p:nvSpPr>
        <p:spPr>
          <a:xfrm>
            <a:off x="1003954" y="1486554"/>
            <a:ext cx="62865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Developed a comprehensive tool for article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Utilized modern NLP and machine learning techniques.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Demonstrated practical application and benefits. 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551D7F1-BEF7-ADE9-7285-E3FC27AB5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1597" y="3444868"/>
            <a:ext cx="7215437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Gained experience in integrating various technologies.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Learned about the challenges and solutions in NLP and AI projects.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08C632-2064-4EC9-7D2E-FC6F0B145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4" y="77838"/>
            <a:ext cx="514075" cy="47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1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45"/>
          <p:cNvSpPr txBox="1">
            <a:spLocks noGrp="1"/>
          </p:cNvSpPr>
          <p:nvPr>
            <p:ph type="title"/>
          </p:nvPr>
        </p:nvSpPr>
        <p:spPr>
          <a:xfrm>
            <a:off x="-41276" y="225456"/>
            <a:ext cx="9185275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bg2"/>
                </a:solidFill>
              </a:rPr>
              <a:t>THANKS !</a:t>
            </a:r>
            <a:endParaRPr sz="4800" dirty="0"/>
          </a:p>
        </p:txBody>
      </p:sp>
      <p:sp>
        <p:nvSpPr>
          <p:cNvPr id="1963" name="Google Shape;1963;p45"/>
          <p:cNvSpPr txBox="1">
            <a:spLocks noGrp="1"/>
          </p:cNvSpPr>
          <p:nvPr>
            <p:ph type="subTitle" idx="1"/>
          </p:nvPr>
        </p:nvSpPr>
        <p:spPr>
          <a:xfrm>
            <a:off x="1036745" y="2815689"/>
            <a:ext cx="2654898" cy="357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rjun.rajput_cs.h23@gla.ac.in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986" name="Google Shape;198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0775" y="114671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7" name="Google Shape;1987;p45"/>
          <p:cNvGrpSpPr/>
          <p:nvPr/>
        </p:nvGrpSpPr>
        <p:grpSpPr>
          <a:xfrm>
            <a:off x="151441" y="2012591"/>
            <a:ext cx="232200" cy="1161360"/>
            <a:chOff x="7789165" y="629500"/>
            <a:chExt cx="232200" cy="1161360"/>
          </a:xfrm>
        </p:grpSpPr>
        <p:sp>
          <p:nvSpPr>
            <p:cNvPr id="1988" name="Google Shape;1988;p45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45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45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45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" name="Google Shape;13019;p64">
            <a:extLst>
              <a:ext uri="{FF2B5EF4-FFF2-40B4-BE49-F238E27FC236}">
                <a16:creationId xmlns:a16="http://schemas.microsoft.com/office/drawing/2014/main" id="{CDFE2F1F-A0A9-56F8-6D84-364019640491}"/>
              </a:ext>
            </a:extLst>
          </p:cNvPr>
          <p:cNvGrpSpPr/>
          <p:nvPr/>
        </p:nvGrpSpPr>
        <p:grpSpPr>
          <a:xfrm>
            <a:off x="544015" y="2419938"/>
            <a:ext cx="346056" cy="345674"/>
            <a:chOff x="3752358" y="3817349"/>
            <a:chExt cx="346056" cy="345674"/>
          </a:xfrm>
        </p:grpSpPr>
        <p:sp>
          <p:nvSpPr>
            <p:cNvPr id="3" name="Google Shape;13020;p64">
              <a:extLst>
                <a:ext uri="{FF2B5EF4-FFF2-40B4-BE49-F238E27FC236}">
                  <a16:creationId xmlns:a16="http://schemas.microsoft.com/office/drawing/2014/main" id="{8A7D8E64-A763-2F2F-A6A7-5FD7280588FC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021;p64">
              <a:extLst>
                <a:ext uri="{FF2B5EF4-FFF2-40B4-BE49-F238E27FC236}">
                  <a16:creationId xmlns:a16="http://schemas.microsoft.com/office/drawing/2014/main" id="{23738A5D-83B4-8F26-20E9-7F0C9E85CE4A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022;p64">
              <a:extLst>
                <a:ext uri="{FF2B5EF4-FFF2-40B4-BE49-F238E27FC236}">
                  <a16:creationId xmlns:a16="http://schemas.microsoft.com/office/drawing/2014/main" id="{2CB6741C-1102-7B18-88EF-B58D2C7F216B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023;p64">
              <a:extLst>
                <a:ext uri="{FF2B5EF4-FFF2-40B4-BE49-F238E27FC236}">
                  <a16:creationId xmlns:a16="http://schemas.microsoft.com/office/drawing/2014/main" id="{8FC8AD85-0C0E-397B-7307-B46C6E1CF1E6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" name="Google Shape;13035;p64">
            <a:extLst>
              <a:ext uri="{FF2B5EF4-FFF2-40B4-BE49-F238E27FC236}">
                <a16:creationId xmlns:a16="http://schemas.microsoft.com/office/drawing/2014/main" id="{E7562CD1-24E5-0D35-9389-095CD76AF15E}"/>
              </a:ext>
            </a:extLst>
          </p:cNvPr>
          <p:cNvGrpSpPr/>
          <p:nvPr/>
        </p:nvGrpSpPr>
        <p:grpSpPr>
          <a:xfrm>
            <a:off x="562534" y="1992437"/>
            <a:ext cx="346024" cy="345674"/>
            <a:chOff x="4650919" y="3817349"/>
            <a:chExt cx="346024" cy="345674"/>
          </a:xfrm>
        </p:grpSpPr>
        <p:sp>
          <p:nvSpPr>
            <p:cNvPr id="8" name="Google Shape;13036;p64">
              <a:extLst>
                <a:ext uri="{FF2B5EF4-FFF2-40B4-BE49-F238E27FC236}">
                  <a16:creationId xmlns:a16="http://schemas.microsoft.com/office/drawing/2014/main" id="{E6CE588E-AE68-6559-12E3-158D80F6B0B0}"/>
                </a:ext>
              </a:extLst>
            </p:cNvPr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037;p64">
              <a:extLst>
                <a:ext uri="{FF2B5EF4-FFF2-40B4-BE49-F238E27FC236}">
                  <a16:creationId xmlns:a16="http://schemas.microsoft.com/office/drawing/2014/main" id="{F6F35BF2-1314-1052-112A-E77F39CF1088}"/>
                </a:ext>
              </a:extLst>
            </p:cNvPr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038;p64">
              <a:extLst>
                <a:ext uri="{FF2B5EF4-FFF2-40B4-BE49-F238E27FC236}">
                  <a16:creationId xmlns:a16="http://schemas.microsoft.com/office/drawing/2014/main" id="{DA7C37C2-B9D1-3B8C-7F44-1FFD6BC3548F}"/>
                </a:ext>
              </a:extLst>
            </p:cNvPr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3118;p64">
            <a:extLst>
              <a:ext uri="{FF2B5EF4-FFF2-40B4-BE49-F238E27FC236}">
                <a16:creationId xmlns:a16="http://schemas.microsoft.com/office/drawing/2014/main" id="{FB6AE198-EBEB-D0F4-120A-86EB803527E1}"/>
              </a:ext>
            </a:extLst>
          </p:cNvPr>
          <p:cNvGrpSpPr/>
          <p:nvPr/>
        </p:nvGrpSpPr>
        <p:grpSpPr>
          <a:xfrm>
            <a:off x="524735" y="2854441"/>
            <a:ext cx="357037" cy="357005"/>
            <a:chOff x="6533281" y="3351230"/>
            <a:chExt cx="357037" cy="357005"/>
          </a:xfrm>
        </p:grpSpPr>
        <p:sp>
          <p:nvSpPr>
            <p:cNvPr id="12" name="Google Shape;13119;p64">
              <a:extLst>
                <a:ext uri="{FF2B5EF4-FFF2-40B4-BE49-F238E27FC236}">
                  <a16:creationId xmlns:a16="http://schemas.microsoft.com/office/drawing/2014/main" id="{7D3B8E8D-2343-8294-C381-20647CDF34D2}"/>
                </a:ext>
              </a:extLst>
            </p:cNvPr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120;p64">
              <a:extLst>
                <a:ext uri="{FF2B5EF4-FFF2-40B4-BE49-F238E27FC236}">
                  <a16:creationId xmlns:a16="http://schemas.microsoft.com/office/drawing/2014/main" id="{63204897-CF3C-EA92-90A8-7176AB208793}"/>
                </a:ext>
              </a:extLst>
            </p:cNvPr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121;p64">
              <a:extLst>
                <a:ext uri="{FF2B5EF4-FFF2-40B4-BE49-F238E27FC236}">
                  <a16:creationId xmlns:a16="http://schemas.microsoft.com/office/drawing/2014/main" id="{0BB9955C-1430-F722-4B4B-C9E8B7038CE1}"/>
                </a:ext>
              </a:extLst>
            </p:cNvPr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B322FBB-9F10-2EC4-98E5-6E40A9E9352C}"/>
              </a:ext>
            </a:extLst>
          </p:cNvPr>
          <p:cNvSpPr/>
          <p:nvPr/>
        </p:nvSpPr>
        <p:spPr>
          <a:xfrm>
            <a:off x="0" y="3919728"/>
            <a:ext cx="9144000" cy="64805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bg2"/>
                </a:solidFill>
              </a:rPr>
              <a:t>Do you have any questions?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32A6FF-D0D1-3F8D-9FF7-836C979E52C6}"/>
              </a:ext>
            </a:extLst>
          </p:cNvPr>
          <p:cNvSpPr txBox="1"/>
          <p:nvPr/>
        </p:nvSpPr>
        <p:spPr>
          <a:xfrm>
            <a:off x="1025945" y="2431834"/>
            <a:ext cx="51095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https://www.linkedin.com/in/imstorm23203attherategmail/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689FB3-9A32-ECFB-8BCC-2E8CA02085D9}"/>
              </a:ext>
            </a:extLst>
          </p:cNvPr>
          <p:cNvSpPr txBox="1"/>
          <p:nvPr/>
        </p:nvSpPr>
        <p:spPr>
          <a:xfrm>
            <a:off x="1024663" y="2012474"/>
            <a:ext cx="162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/>
                </a:solidFill>
              </a:rPr>
              <a:t>+91 95281 50564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447C9F7-DE9C-FAC0-B287-D38B496E5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84" y="77838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26"/>
          <p:cNvSpPr txBox="1">
            <a:spLocks noGrp="1"/>
          </p:cNvSpPr>
          <p:nvPr>
            <p:ph type="ctrTitle"/>
          </p:nvPr>
        </p:nvSpPr>
        <p:spPr>
          <a:xfrm>
            <a:off x="134677" y="1617489"/>
            <a:ext cx="5281706" cy="1259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Article Analyzer </a:t>
            </a:r>
            <a:r>
              <a:rPr lang="e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1.0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581" name="Google Shape;1581;p2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245" t="-10" r="53440"/>
          <a:stretch/>
        </p:blipFill>
        <p:spPr>
          <a:xfrm flipH="1">
            <a:off x="5640600" y="0"/>
            <a:ext cx="3503401" cy="5143499"/>
          </a:xfrm>
          <a:prstGeom prst="rect">
            <a:avLst/>
          </a:prstGeom>
        </p:spPr>
      </p:pic>
      <p:grpSp>
        <p:nvGrpSpPr>
          <p:cNvPr id="1582" name="Google Shape;1582;p26"/>
          <p:cNvGrpSpPr/>
          <p:nvPr/>
        </p:nvGrpSpPr>
        <p:grpSpPr>
          <a:xfrm>
            <a:off x="5176310" y="98605"/>
            <a:ext cx="333996" cy="1670384"/>
            <a:chOff x="7789165" y="629500"/>
            <a:chExt cx="232200" cy="1161360"/>
          </a:xfrm>
        </p:grpSpPr>
        <p:sp>
          <p:nvSpPr>
            <p:cNvPr id="1583" name="Google Shape;1583;p26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26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26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26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31BE52C-63BA-2B98-EF7D-A9B7F5D6FC40}"/>
              </a:ext>
            </a:extLst>
          </p:cNvPr>
          <p:cNvSpPr txBox="1"/>
          <p:nvPr/>
        </p:nvSpPr>
        <p:spPr>
          <a:xfrm>
            <a:off x="1869350" y="4506405"/>
            <a:ext cx="3771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i="1" dirty="0">
                <a:solidFill>
                  <a:schemeClr val="bg2"/>
                </a:solidFill>
              </a:rPr>
              <a:t>- We shall work with ease</a:t>
            </a:r>
            <a:endParaRPr lang="en-US" sz="2400" i="1" dirty="0">
              <a:solidFill>
                <a:schemeClr val="bg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AA8628-A350-54D8-0A1A-31716E6E6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66" y="98605"/>
            <a:ext cx="509013" cy="4655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28"/>
          <p:cNvSpPr txBox="1">
            <a:spLocks noGrp="1"/>
          </p:cNvSpPr>
          <p:nvPr>
            <p:ph type="title"/>
          </p:nvPr>
        </p:nvSpPr>
        <p:spPr>
          <a:xfrm>
            <a:off x="471240" y="3114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Table of contents</a:t>
            </a:r>
            <a:endParaRPr sz="2800" dirty="0"/>
          </a:p>
        </p:txBody>
      </p:sp>
      <p:sp>
        <p:nvSpPr>
          <p:cNvPr id="1611" name="Google Shape;1611;p28"/>
          <p:cNvSpPr txBox="1">
            <a:spLocks noGrp="1"/>
          </p:cNvSpPr>
          <p:nvPr>
            <p:ph type="title" idx="5"/>
          </p:nvPr>
        </p:nvSpPr>
        <p:spPr>
          <a:xfrm>
            <a:off x="1643975" y="1453550"/>
            <a:ext cx="9012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612" name="Google Shape;1612;p28"/>
          <p:cNvSpPr txBox="1">
            <a:spLocks noGrp="1"/>
          </p:cNvSpPr>
          <p:nvPr>
            <p:ph type="title" idx="6"/>
          </p:nvPr>
        </p:nvSpPr>
        <p:spPr>
          <a:xfrm>
            <a:off x="2737608" y="3185198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613" name="Google Shape;1613;p28"/>
          <p:cNvSpPr txBox="1">
            <a:spLocks noGrp="1"/>
          </p:cNvSpPr>
          <p:nvPr>
            <p:ph type="title" idx="7"/>
          </p:nvPr>
        </p:nvSpPr>
        <p:spPr>
          <a:xfrm>
            <a:off x="6501705" y="1413270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617" name="Google Shape;1617;p28"/>
          <p:cNvSpPr txBox="1">
            <a:spLocks noGrp="1"/>
          </p:cNvSpPr>
          <p:nvPr>
            <p:ph type="title" idx="14"/>
          </p:nvPr>
        </p:nvSpPr>
        <p:spPr>
          <a:xfrm>
            <a:off x="5099815" y="3185198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618" name="Google Shape;1618;p28"/>
          <p:cNvSpPr txBox="1">
            <a:spLocks noGrp="1"/>
          </p:cNvSpPr>
          <p:nvPr>
            <p:ph type="title" idx="15"/>
          </p:nvPr>
        </p:nvSpPr>
        <p:spPr>
          <a:xfrm>
            <a:off x="3947065" y="1453550"/>
            <a:ext cx="9012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619" name="Google Shape;1619;p28"/>
          <p:cNvSpPr txBox="1">
            <a:spLocks noGrp="1"/>
          </p:cNvSpPr>
          <p:nvPr>
            <p:ph type="subTitle" idx="16"/>
          </p:nvPr>
        </p:nvSpPr>
        <p:spPr>
          <a:xfrm>
            <a:off x="941825" y="207066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620" name="Google Shape;1620;p28"/>
          <p:cNvSpPr txBox="1">
            <a:spLocks noGrp="1"/>
          </p:cNvSpPr>
          <p:nvPr>
            <p:ph type="subTitle" idx="17"/>
          </p:nvPr>
        </p:nvSpPr>
        <p:spPr>
          <a:xfrm>
            <a:off x="5688642" y="1733452"/>
            <a:ext cx="2527325" cy="9543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Technical Implementation</a:t>
            </a:r>
            <a:endParaRPr dirty="0"/>
          </a:p>
        </p:txBody>
      </p:sp>
      <p:sp>
        <p:nvSpPr>
          <p:cNvPr id="1621" name="Google Shape;1621;p28"/>
          <p:cNvSpPr txBox="1">
            <a:spLocks noGrp="1"/>
          </p:cNvSpPr>
          <p:nvPr>
            <p:ph type="subTitle" idx="18"/>
          </p:nvPr>
        </p:nvSpPr>
        <p:spPr>
          <a:xfrm>
            <a:off x="2035458" y="3850882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1623" name="Google Shape;1623;p28"/>
          <p:cNvSpPr txBox="1">
            <a:spLocks noGrp="1"/>
          </p:cNvSpPr>
          <p:nvPr>
            <p:ph type="subTitle" idx="20"/>
          </p:nvPr>
        </p:nvSpPr>
        <p:spPr>
          <a:xfrm>
            <a:off x="4397665" y="3850882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1624" name="Google Shape;1624;p28"/>
          <p:cNvSpPr txBox="1">
            <a:spLocks noGrp="1"/>
          </p:cNvSpPr>
          <p:nvPr>
            <p:ph type="subTitle" idx="21"/>
          </p:nvPr>
        </p:nvSpPr>
        <p:spPr>
          <a:xfrm>
            <a:off x="3244915" y="207066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F3CA2A-4AC0-6D80-CE9F-29CFCE9C3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4" y="77838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26"/>
          <p:cNvSpPr txBox="1">
            <a:spLocks noGrp="1"/>
          </p:cNvSpPr>
          <p:nvPr>
            <p:ph type="ctrTitle"/>
          </p:nvPr>
        </p:nvSpPr>
        <p:spPr>
          <a:xfrm>
            <a:off x="15947" y="433096"/>
            <a:ext cx="5281706" cy="1259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Why  not  ChatGPT?</a:t>
            </a:r>
            <a:br>
              <a:rPr lang="en" sz="2400" dirty="0"/>
            </a:br>
            <a:r>
              <a:rPr lang="en" sz="2400" dirty="0"/>
              <a:t>Why create another tool?</a:t>
            </a:r>
            <a:endParaRPr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581" name="Google Shape;1581;p2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245" t="-10" r="53440"/>
          <a:stretch/>
        </p:blipFill>
        <p:spPr>
          <a:xfrm flipH="1">
            <a:off x="5640600" y="0"/>
            <a:ext cx="3503401" cy="5143499"/>
          </a:xfrm>
          <a:prstGeom prst="rect">
            <a:avLst/>
          </a:prstGeom>
        </p:spPr>
      </p:pic>
      <p:grpSp>
        <p:nvGrpSpPr>
          <p:cNvPr id="1582" name="Google Shape;1582;p26"/>
          <p:cNvGrpSpPr/>
          <p:nvPr/>
        </p:nvGrpSpPr>
        <p:grpSpPr>
          <a:xfrm>
            <a:off x="5176310" y="98605"/>
            <a:ext cx="333996" cy="1670384"/>
            <a:chOff x="7789165" y="629500"/>
            <a:chExt cx="232200" cy="1161360"/>
          </a:xfrm>
        </p:grpSpPr>
        <p:sp>
          <p:nvSpPr>
            <p:cNvPr id="1583" name="Google Shape;1583;p26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26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26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26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EAA8628-A350-54D8-0A1A-31716E6E6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66" y="98605"/>
            <a:ext cx="509013" cy="4655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365AF3-64AC-18B0-18A4-7268390EC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0600" y="0"/>
            <a:ext cx="35034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24464D-111C-A7CD-FCD6-6116E84DCBE6}"/>
              </a:ext>
            </a:extLst>
          </p:cNvPr>
          <p:cNvSpPr txBox="1"/>
          <p:nvPr/>
        </p:nvSpPr>
        <p:spPr>
          <a:xfrm>
            <a:off x="161365" y="2073835"/>
            <a:ext cx="47294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accent1"/>
                </a:solidFill>
              </a:rPr>
              <a:t>1. Copy Pasting Articles is a tedious task in GPT.</a:t>
            </a:r>
          </a:p>
          <a:p>
            <a:pPr marL="342900" indent="-342900">
              <a:buAutoNum type="arabicPeriod"/>
            </a:pPr>
            <a:endParaRPr lang="en-IN" sz="1600" dirty="0">
              <a:solidFill>
                <a:schemeClr val="accent1"/>
              </a:solidFill>
            </a:endParaRPr>
          </a:p>
          <a:p>
            <a:pPr marL="342900" indent="-342900">
              <a:buAutoNum type="arabicPeriod"/>
            </a:pPr>
            <a:endParaRPr lang="en-IN" sz="1600" dirty="0">
              <a:solidFill>
                <a:schemeClr val="accent1"/>
              </a:solidFill>
            </a:endParaRPr>
          </a:p>
          <a:p>
            <a:r>
              <a:rPr lang="en-US" sz="1600" dirty="0">
                <a:solidFill>
                  <a:schemeClr val="accent1"/>
                </a:solidFill>
              </a:rPr>
              <a:t>2. We need an aggregate knowledge base.</a:t>
            </a:r>
          </a:p>
          <a:p>
            <a:endParaRPr lang="en-US" sz="1600" dirty="0">
              <a:solidFill>
                <a:schemeClr val="accent1"/>
              </a:solidFill>
            </a:endParaRPr>
          </a:p>
          <a:p>
            <a:endParaRPr lang="en-US" sz="1600" dirty="0">
              <a:solidFill>
                <a:schemeClr val="accent1"/>
              </a:solidFill>
            </a:endParaRPr>
          </a:p>
          <a:p>
            <a:r>
              <a:rPr lang="en-US" sz="1600" dirty="0">
                <a:solidFill>
                  <a:schemeClr val="accent1"/>
                </a:solidFill>
              </a:rPr>
              <a:t>3. ChatGPT word limit.</a:t>
            </a:r>
          </a:p>
        </p:txBody>
      </p:sp>
    </p:spTree>
    <p:extLst>
      <p:ext uri="{BB962C8B-B14F-4D97-AF65-F5344CB8AC3E}">
        <p14:creationId xmlns:p14="http://schemas.microsoft.com/office/powerpoint/2010/main" val="376123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29"/>
          <p:cNvSpPr txBox="1">
            <a:spLocks noGrp="1"/>
          </p:cNvSpPr>
          <p:nvPr>
            <p:ph type="title"/>
          </p:nvPr>
        </p:nvSpPr>
        <p:spPr>
          <a:xfrm>
            <a:off x="2105267" y="3860675"/>
            <a:ext cx="3507854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631" name="Google Shape;1631;p29"/>
          <p:cNvSpPr txBox="1">
            <a:spLocks noGrp="1"/>
          </p:cNvSpPr>
          <p:nvPr>
            <p:ph type="title" idx="2"/>
          </p:nvPr>
        </p:nvSpPr>
        <p:spPr>
          <a:xfrm>
            <a:off x="523947" y="3860675"/>
            <a:ext cx="1512000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1632" name="Google Shape;1632;p29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28467" r="10" b="11677"/>
          <a:stretch/>
        </p:blipFill>
        <p:spPr>
          <a:xfrm>
            <a:off x="0" y="0"/>
            <a:ext cx="9144003" cy="3078674"/>
          </a:xfrm>
          <a:prstGeom prst="rect">
            <a:avLst/>
          </a:prstGeom>
        </p:spPr>
      </p:pic>
      <p:grpSp>
        <p:nvGrpSpPr>
          <p:cNvPr id="1633" name="Google Shape;1633;p29"/>
          <p:cNvGrpSpPr/>
          <p:nvPr/>
        </p:nvGrpSpPr>
        <p:grpSpPr>
          <a:xfrm>
            <a:off x="222427" y="2861400"/>
            <a:ext cx="232200" cy="1161360"/>
            <a:chOff x="7789165" y="629500"/>
            <a:chExt cx="232200" cy="1161360"/>
          </a:xfrm>
        </p:grpSpPr>
        <p:sp>
          <p:nvSpPr>
            <p:cNvPr id="1634" name="Google Shape;1634;p29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29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29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29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44" name="Google Shape;164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84259" y="1998544"/>
            <a:ext cx="1308292" cy="1668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2126;p52">
            <a:extLst>
              <a:ext uri="{FF2B5EF4-FFF2-40B4-BE49-F238E27FC236}">
                <a16:creationId xmlns:a16="http://schemas.microsoft.com/office/drawing/2014/main" id="{D205B7CB-B21F-EC24-045D-01F719AAE5A6}"/>
              </a:ext>
            </a:extLst>
          </p:cNvPr>
          <p:cNvGrpSpPr/>
          <p:nvPr/>
        </p:nvGrpSpPr>
        <p:grpSpPr>
          <a:xfrm>
            <a:off x="567440" y="3790200"/>
            <a:ext cx="7445917" cy="913639"/>
            <a:chOff x="6336019" y="3733725"/>
            <a:chExt cx="2566206" cy="351310"/>
          </a:xfrm>
        </p:grpSpPr>
        <p:sp>
          <p:nvSpPr>
            <p:cNvPr id="6" name="Google Shape;2127;p52">
              <a:extLst>
                <a:ext uri="{FF2B5EF4-FFF2-40B4-BE49-F238E27FC236}">
                  <a16:creationId xmlns:a16="http://schemas.microsoft.com/office/drawing/2014/main" id="{A022AFCD-E61B-563E-2F7E-1FDFEADB8E1E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128;p52">
              <a:extLst>
                <a:ext uri="{FF2B5EF4-FFF2-40B4-BE49-F238E27FC236}">
                  <a16:creationId xmlns:a16="http://schemas.microsoft.com/office/drawing/2014/main" id="{BF460360-7BE2-05E3-3F76-B9B8FFCC1255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2129;p52">
              <a:extLst>
                <a:ext uri="{FF2B5EF4-FFF2-40B4-BE49-F238E27FC236}">
                  <a16:creationId xmlns:a16="http://schemas.microsoft.com/office/drawing/2014/main" id="{D6BA3CB8-4481-610F-A4FD-7E94CD12FB61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30;p52">
              <a:extLst>
                <a:ext uri="{FF2B5EF4-FFF2-40B4-BE49-F238E27FC236}">
                  <a16:creationId xmlns:a16="http://schemas.microsoft.com/office/drawing/2014/main" id="{14832C28-6C0D-29CE-4E36-7B0F022E65C4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INTRODUCTION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50" name="Google Shape;1650;p30"/>
          <p:cNvSpPr txBox="1">
            <a:spLocks noGrp="1"/>
          </p:cNvSpPr>
          <p:nvPr>
            <p:ph type="subTitle" idx="1"/>
          </p:nvPr>
        </p:nvSpPr>
        <p:spPr>
          <a:xfrm>
            <a:off x="364525" y="1272746"/>
            <a:ext cx="8223421" cy="33603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b="1" dirty="0"/>
              <a:t>Article Analyzer </a:t>
            </a:r>
            <a:r>
              <a:rPr lang="en-US" sz="1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1.0</a:t>
            </a:r>
            <a:r>
              <a:rPr lang="en-US" sz="1600" dirty="0"/>
              <a:t>  is designed to:</a:t>
            </a:r>
          </a:p>
          <a:p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Streamline the process of retrieving and processing multiple articles from the web.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Provide insightful and comprehensive analysis using advanced techniques.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Enable users to interact with the system through voice commands and receive responses in both text and audio formats.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39700" indent="0"/>
            <a:endParaRPr lang="en-US" sz="1600" dirty="0"/>
          </a:p>
          <a:p>
            <a:pPr marL="139700" indent="0"/>
            <a:r>
              <a:rPr lang="en-US" sz="1600" dirty="0"/>
              <a:t>This tool showcases the integration of cutting-edge technologies such as </a:t>
            </a:r>
            <a:r>
              <a:rPr lang="en-US" sz="1600" dirty="0" err="1"/>
              <a:t>Streamlit</a:t>
            </a:r>
            <a:r>
              <a:rPr lang="en-US" sz="1600" dirty="0"/>
              <a:t> for the user interface, </a:t>
            </a:r>
            <a:r>
              <a:rPr lang="en-US" sz="1600" dirty="0" err="1"/>
              <a:t>Langchain</a:t>
            </a:r>
            <a:r>
              <a:rPr lang="en-US" sz="1600" dirty="0"/>
              <a:t> and OpenAI for NLP, FAISS for efficient vector storage, and GTTS for text-to-speech conversion.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C93046-A590-E17B-8F15-0CA385553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7249" y="84017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p31"/>
          <p:cNvSpPr txBox="1">
            <a:spLocks noGrp="1"/>
          </p:cNvSpPr>
          <p:nvPr>
            <p:ph type="title"/>
          </p:nvPr>
        </p:nvSpPr>
        <p:spPr>
          <a:xfrm>
            <a:off x="2865524" y="3471958"/>
            <a:ext cx="5082000" cy="103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tx1"/>
                </a:solidFill>
              </a:rPr>
              <a:t>Features</a:t>
            </a:r>
          </a:p>
        </p:txBody>
      </p:sp>
      <p:pic>
        <p:nvPicPr>
          <p:cNvPr id="1703" name="Google Shape;1703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0966" b="44850"/>
          <a:stretch/>
        </p:blipFill>
        <p:spPr>
          <a:xfrm>
            <a:off x="3" y="386442"/>
            <a:ext cx="9144003" cy="2692800"/>
          </a:xfrm>
          <a:prstGeom prst="rect">
            <a:avLst/>
          </a:prstGeom>
        </p:spPr>
      </p:pic>
      <p:grpSp>
        <p:nvGrpSpPr>
          <p:cNvPr id="1713" name="Google Shape;1713;p31"/>
          <p:cNvGrpSpPr/>
          <p:nvPr/>
        </p:nvGrpSpPr>
        <p:grpSpPr>
          <a:xfrm rot="-5400000">
            <a:off x="864469" y="2636511"/>
            <a:ext cx="318811" cy="1594431"/>
            <a:chOff x="7789165" y="629500"/>
            <a:chExt cx="232200" cy="1161360"/>
          </a:xfrm>
        </p:grpSpPr>
        <p:sp>
          <p:nvSpPr>
            <p:cNvPr id="1714" name="Google Shape;1714;p31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31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31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Google Shape;1632;p29">
            <a:extLst>
              <a:ext uri="{FF2B5EF4-FFF2-40B4-BE49-F238E27FC236}">
                <a16:creationId xmlns:a16="http://schemas.microsoft.com/office/drawing/2014/main" id="{41C64F2A-F490-205E-DE24-7C0C3CC0F79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alphaModFix/>
          </a:blip>
          <a:srcRect t="28467" r="10" b="11677"/>
          <a:stretch/>
        </p:blipFill>
        <p:spPr>
          <a:xfrm>
            <a:off x="0" y="0"/>
            <a:ext cx="9144003" cy="307867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3E37A5D-D2E7-400B-C23D-D45BEB62733D}"/>
              </a:ext>
            </a:extLst>
          </p:cNvPr>
          <p:cNvSpPr txBox="1"/>
          <p:nvPr/>
        </p:nvSpPr>
        <p:spPr>
          <a:xfrm>
            <a:off x="2534926" y="3734674"/>
            <a:ext cx="13031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Dela Gothic One" panose="020B0604020202020204" charset="-128"/>
                <a:ea typeface="Dela Gothic One" panose="020B0604020202020204" charset="-128"/>
              </a:rPr>
              <a:t>O2</a:t>
            </a:r>
            <a:endParaRPr lang="en-US" sz="4400" b="1" dirty="0">
              <a:solidFill>
                <a:schemeClr val="tx2">
                  <a:lumMod val="60000"/>
                  <a:lumOff val="40000"/>
                </a:schemeClr>
              </a:solidFill>
              <a:latin typeface="Dela Gothic One" panose="020B0604020202020204" charset="-128"/>
              <a:ea typeface="Dela Gothic One" panose="020B0604020202020204" charset="-128"/>
            </a:endParaRPr>
          </a:p>
        </p:txBody>
      </p:sp>
      <p:grpSp>
        <p:nvGrpSpPr>
          <p:cNvPr id="20" name="Google Shape;2126;p52">
            <a:extLst>
              <a:ext uri="{FF2B5EF4-FFF2-40B4-BE49-F238E27FC236}">
                <a16:creationId xmlns:a16="http://schemas.microsoft.com/office/drawing/2014/main" id="{4F080303-7821-22FC-A03F-29F00F98B523}"/>
              </a:ext>
            </a:extLst>
          </p:cNvPr>
          <p:cNvGrpSpPr/>
          <p:nvPr/>
        </p:nvGrpSpPr>
        <p:grpSpPr>
          <a:xfrm>
            <a:off x="2534926" y="3669433"/>
            <a:ext cx="6464698" cy="900573"/>
            <a:chOff x="6336019" y="3733725"/>
            <a:chExt cx="2566206" cy="351310"/>
          </a:xfrm>
        </p:grpSpPr>
        <p:sp>
          <p:nvSpPr>
            <p:cNvPr id="21" name="Google Shape;2127;p52">
              <a:extLst>
                <a:ext uri="{FF2B5EF4-FFF2-40B4-BE49-F238E27FC236}">
                  <a16:creationId xmlns:a16="http://schemas.microsoft.com/office/drawing/2014/main" id="{C4496050-7DFF-82D5-F8F7-20F61BB5A216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28;p52">
              <a:extLst>
                <a:ext uri="{FF2B5EF4-FFF2-40B4-BE49-F238E27FC236}">
                  <a16:creationId xmlns:a16="http://schemas.microsoft.com/office/drawing/2014/main" id="{A0748436-F55C-0DDE-E495-F692B5462CD5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129;p52">
              <a:extLst>
                <a:ext uri="{FF2B5EF4-FFF2-40B4-BE49-F238E27FC236}">
                  <a16:creationId xmlns:a16="http://schemas.microsoft.com/office/drawing/2014/main" id="{EE1419B7-0760-3124-405C-D478464E1265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130;p52">
              <a:extLst>
                <a:ext uri="{FF2B5EF4-FFF2-40B4-BE49-F238E27FC236}">
                  <a16:creationId xmlns:a16="http://schemas.microsoft.com/office/drawing/2014/main" id="{DB934ED4-AD7F-F0F6-B062-83455965634F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32"/>
          <p:cNvSpPr txBox="1">
            <a:spLocks noGrp="1"/>
          </p:cNvSpPr>
          <p:nvPr>
            <p:ph type="subTitle" idx="4"/>
          </p:nvPr>
        </p:nvSpPr>
        <p:spPr>
          <a:xfrm>
            <a:off x="278028" y="277819"/>
            <a:ext cx="2977978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Key  Functionalities :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4EAC4FDC-0DF8-5561-7885-23578D0D093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07765" y="963129"/>
            <a:ext cx="501431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URL Input for multiple articles.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Text Splitting and Processing.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Embedding Vector Creation with FAISS.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Speech Recognition for Query Input.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Text-to-Speech for Answer Output.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Display of Sources.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16FD1B-C1C5-F2BB-66A6-2699A4A4B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3427" y="77838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6" name="Google Shape;1736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739" r="25739"/>
          <a:stretch/>
        </p:blipFill>
        <p:spPr>
          <a:xfrm>
            <a:off x="0" y="0"/>
            <a:ext cx="3744302" cy="5143501"/>
          </a:xfrm>
          <a:prstGeom prst="rect">
            <a:avLst/>
          </a:prstGeom>
        </p:spPr>
      </p:pic>
      <p:sp>
        <p:nvSpPr>
          <p:cNvPr id="1737" name="Google Shape;1737;p33"/>
          <p:cNvSpPr txBox="1">
            <a:spLocks noGrp="1"/>
          </p:cNvSpPr>
          <p:nvPr>
            <p:ph type="title"/>
          </p:nvPr>
        </p:nvSpPr>
        <p:spPr>
          <a:xfrm>
            <a:off x="3917297" y="2131282"/>
            <a:ext cx="5300844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400" b="1" dirty="0">
                <a:solidFill>
                  <a:schemeClr val="bg2"/>
                </a:solidFill>
              </a:rPr>
              <a:t>O3</a:t>
            </a:r>
            <a:r>
              <a:rPr lang="en-IN" sz="5400" dirty="0">
                <a:solidFill>
                  <a:schemeClr val="bg2"/>
                </a:solidFill>
              </a:rPr>
              <a:t>  </a:t>
            </a:r>
            <a:r>
              <a:rPr lang="en-IN" dirty="0">
                <a:solidFill>
                  <a:schemeClr val="bg2"/>
                </a:solidFill>
              </a:rPr>
              <a:t> </a:t>
            </a:r>
            <a:r>
              <a:rPr lang="en-IN" sz="4000" dirty="0">
                <a:solidFill>
                  <a:schemeClr val="tx1"/>
                </a:solidFill>
              </a:rPr>
              <a:t>Technical   Implementation</a:t>
            </a:r>
            <a:endParaRPr sz="4000" dirty="0">
              <a:solidFill>
                <a:schemeClr val="tx1"/>
              </a:solidFill>
            </a:endParaRPr>
          </a:p>
        </p:txBody>
      </p:sp>
      <p:pic>
        <p:nvPicPr>
          <p:cNvPr id="1739" name="Google Shape;173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95066" y="2131282"/>
            <a:ext cx="1308292" cy="1668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2228;p52">
            <a:extLst>
              <a:ext uri="{FF2B5EF4-FFF2-40B4-BE49-F238E27FC236}">
                <a16:creationId xmlns:a16="http://schemas.microsoft.com/office/drawing/2014/main" id="{64980D34-CDB4-24FB-A7BF-BE5E51892AE6}"/>
              </a:ext>
            </a:extLst>
          </p:cNvPr>
          <p:cNvGrpSpPr/>
          <p:nvPr/>
        </p:nvGrpSpPr>
        <p:grpSpPr>
          <a:xfrm>
            <a:off x="6722899" y="3879926"/>
            <a:ext cx="2167787" cy="749281"/>
            <a:chOff x="4659775" y="2072775"/>
            <a:chExt cx="74325" cy="28700"/>
          </a:xfrm>
        </p:grpSpPr>
        <p:sp>
          <p:nvSpPr>
            <p:cNvPr id="8" name="Google Shape;2229;p52">
              <a:extLst>
                <a:ext uri="{FF2B5EF4-FFF2-40B4-BE49-F238E27FC236}">
                  <a16:creationId xmlns:a16="http://schemas.microsoft.com/office/drawing/2014/main" id="{92CAFA3B-AFB0-3736-DA38-391DFE4A4A51}"/>
                </a:ext>
              </a:extLst>
            </p:cNvPr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9" name="Google Shape;2230;p52">
              <a:extLst>
                <a:ext uri="{FF2B5EF4-FFF2-40B4-BE49-F238E27FC236}">
                  <a16:creationId xmlns:a16="http://schemas.microsoft.com/office/drawing/2014/main" id="{DA84516A-EE5E-5B07-179E-6A3DCC7DD3D6}"/>
                </a:ext>
              </a:extLst>
            </p:cNvPr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31;p52">
              <a:extLst>
                <a:ext uri="{FF2B5EF4-FFF2-40B4-BE49-F238E27FC236}">
                  <a16:creationId xmlns:a16="http://schemas.microsoft.com/office/drawing/2014/main" id="{74AA7DF8-B72F-7D88-5F89-AF14AE0800D0}"/>
                </a:ext>
              </a:extLst>
            </p:cNvPr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e Impact of Technology on Young People Thesis Defense by Slidesgo">
  <a:themeElements>
    <a:clrScheme name="Simple Light">
      <a:dk1>
        <a:srgbClr val="FFFFFF"/>
      </a:dk1>
      <a:lt1>
        <a:srgbClr val="04161D"/>
      </a:lt1>
      <a:dk2>
        <a:srgbClr val="99F8FF"/>
      </a:dk2>
      <a:lt2>
        <a:srgbClr val="2EB7B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465</Words>
  <Application>Microsoft Office PowerPoint</Application>
  <PresentationFormat>On-screen Show (16:9)</PresentationFormat>
  <Paragraphs>87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Nunito Light</vt:lpstr>
      <vt:lpstr>DM Sans</vt:lpstr>
      <vt:lpstr>Dela Gothic One</vt:lpstr>
      <vt:lpstr>Open Sans</vt:lpstr>
      <vt:lpstr>The Impact of Technology on Young People Thesis Defense by Slidesgo</vt:lpstr>
      <vt:lpstr>Purpose Statement :  </vt:lpstr>
      <vt:lpstr>Article Analyzer 1.0</vt:lpstr>
      <vt:lpstr>Table of contents</vt:lpstr>
      <vt:lpstr>Why  not  ChatGPT? Why create another tool?</vt:lpstr>
      <vt:lpstr>Introduction</vt:lpstr>
      <vt:lpstr>INTRODUCTION</vt:lpstr>
      <vt:lpstr>Features</vt:lpstr>
      <vt:lpstr>PowerPoint Presentation</vt:lpstr>
      <vt:lpstr>O3   Technical   Implementation</vt:lpstr>
      <vt:lpstr>PowerPoint Presentation</vt:lpstr>
      <vt:lpstr>PowerPoint Presentation</vt:lpstr>
      <vt:lpstr>PowerPoint Presentation</vt:lpstr>
      <vt:lpstr>O4  Demo    </vt:lpstr>
      <vt:lpstr>PowerPoint Presentation</vt:lpstr>
      <vt:lpstr>THANKS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Arjun Rajput</cp:lastModifiedBy>
  <cp:revision>3</cp:revision>
  <dcterms:modified xsi:type="dcterms:W3CDTF">2024-07-14T17:32:15Z</dcterms:modified>
</cp:coreProperties>
</file>